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4" r:id="rId3"/>
    <p:sldId id="258" r:id="rId4"/>
    <p:sldId id="259" r:id="rId5"/>
    <p:sldId id="260" r:id="rId6"/>
    <p:sldId id="265" r:id="rId7"/>
    <p:sldId id="261" r:id="rId8"/>
    <p:sldId id="266" r:id="rId9"/>
    <p:sldId id="269" r:id="rId10"/>
    <p:sldId id="270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7FAFAA-963B-4718-D1F8-F8BA47CEF1CE}" v="314" dt="2025-04-12T19:35:02.4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8727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512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96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294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685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850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67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562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90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79523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4039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43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24">
            <a:extLst>
              <a:ext uri="{FF2B5EF4-FFF2-40B4-BE49-F238E27FC236}">
                <a16:creationId xmlns:a16="http://schemas.microsoft.com/office/drawing/2014/main" id="{C4DAE230-71F7-4B5D-8884-60E4F7DD1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42" name="Rectangle 26">
            <a:extLst>
              <a:ext uri="{FF2B5EF4-FFF2-40B4-BE49-F238E27FC236}">
                <a16:creationId xmlns:a16="http://schemas.microsoft.com/office/drawing/2014/main" id="{75B2E110-E151-4703-8A63-49ABA9BB7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1170" y="3726485"/>
            <a:ext cx="9732773" cy="14651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700"/>
              <a:t>Сертифікати участі у курсах, тренінгах, вебінарах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9E5991-E78A-3091-BE1D-18596A3EC1D8}"/>
              </a:ext>
            </a:extLst>
          </p:cNvPr>
          <p:cNvSpPr txBox="1"/>
          <p:nvPr/>
        </p:nvSpPr>
        <p:spPr>
          <a:xfrm>
            <a:off x="2102285" y="5285542"/>
            <a:ext cx="7993450" cy="63890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000" spc="80" err="1"/>
              <a:t>Вчителя</a:t>
            </a:r>
            <a:r>
              <a:rPr lang="en-US" sz="2000" spc="80" dirty="0"/>
              <a:t>, </a:t>
            </a:r>
            <a:r>
              <a:rPr lang="en-US" sz="2000" spc="80" err="1"/>
              <a:t>бібліотекаря</a:t>
            </a:r>
            <a:r>
              <a:rPr lang="en-US" sz="2000" spc="80" dirty="0"/>
              <a:t> </a:t>
            </a:r>
            <a:r>
              <a:rPr lang="en-US" sz="2000" spc="80" err="1"/>
              <a:t>Білоцерківської</a:t>
            </a:r>
            <a:r>
              <a:rPr lang="en-US" sz="2000" spc="80" dirty="0"/>
              <a:t> </a:t>
            </a:r>
            <a:r>
              <a:rPr lang="en-US" sz="2000" spc="80" err="1"/>
              <a:t>гімназії</a:t>
            </a:r>
            <a:r>
              <a:rPr lang="en-US" sz="2000" spc="80" dirty="0"/>
              <a:t> - </a:t>
            </a:r>
            <a:r>
              <a:rPr lang="en-US" sz="2000" spc="80" err="1"/>
              <a:t>початкової</a:t>
            </a:r>
            <a:r>
              <a:rPr lang="en-US" sz="2000" spc="80" dirty="0"/>
              <a:t> </a:t>
            </a:r>
            <a:r>
              <a:rPr lang="en-US" sz="2000" spc="80" err="1"/>
              <a:t>школи</a:t>
            </a:r>
            <a:r>
              <a:rPr lang="en-US" sz="2000" spc="80" dirty="0"/>
              <a:t> №15 </a:t>
            </a:r>
            <a:r>
              <a:rPr lang="en-US" sz="2000" spc="80" err="1"/>
              <a:t>Кушніренко</a:t>
            </a:r>
            <a:r>
              <a:rPr lang="en-US" sz="2000" spc="80" dirty="0"/>
              <a:t> С. М.</a:t>
            </a:r>
          </a:p>
        </p:txBody>
      </p:sp>
      <p:sp>
        <p:nvSpPr>
          <p:cNvPr id="43" name="Rectangle 28">
            <a:extLst>
              <a:ext uri="{FF2B5EF4-FFF2-40B4-BE49-F238E27FC236}">
                <a16:creationId xmlns:a16="http://schemas.microsoft.com/office/drawing/2014/main" id="{8E5A367F-2C45-4F9B-8882-C2B98DF82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446824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4" name="Straight Connector 30">
            <a:extLst>
              <a:ext uri="{FF2B5EF4-FFF2-40B4-BE49-F238E27FC236}">
                <a16:creationId xmlns:a16="http://schemas.microsoft.com/office/drawing/2014/main" id="{701E288A-A346-4DA1-8C36-FEA990BCA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32">
            <a:extLst>
              <a:ext uri="{FF2B5EF4-FFF2-40B4-BE49-F238E27FC236}">
                <a16:creationId xmlns:a16="http://schemas.microsoft.com/office/drawing/2014/main" id="{75712D89-374F-4DC4-BF2A-9F48C41E9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34">
            <a:extLst>
              <a:ext uri="{FF2B5EF4-FFF2-40B4-BE49-F238E27FC236}">
                <a16:creationId xmlns:a16="http://schemas.microsoft.com/office/drawing/2014/main" id="{FC2FC56B-D168-47CD-B287-283CD2D5B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 descr="Види шкільних програм: НУШ, Інтелект, Р... | School Navigator">
            <a:extLst>
              <a:ext uri="{FF2B5EF4-FFF2-40B4-BE49-F238E27FC236}">
                <a16:creationId xmlns:a16="http://schemas.microsoft.com/office/drawing/2014/main" id="{99E0CC08-7E74-C2D6-D5B2-32B16F9826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312" r="2" b="19059"/>
          <a:stretch/>
        </p:blipFill>
        <p:spPr>
          <a:xfrm>
            <a:off x="2827765" y="1395172"/>
            <a:ext cx="6547054" cy="221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EA411D-6E28-4C57-A156-E765F96C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5" name="Рисунок 4" descr="Изображение выглядит как текст, снимок экрана, Шрифт, Печать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BBCEB0A4-2CFF-A352-8A7D-53FA49E9C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789" y="643467"/>
            <a:ext cx="4039023" cy="5571066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снимок экрана, Шрифт, Печать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DC5E9B68-766D-E7C4-2A80-77768EDF4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0152" y="643467"/>
            <a:ext cx="402509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20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D525E-83CF-A805-54B7-701C0B9C9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59"/>
            <a:ext cx="10058400" cy="1371600"/>
          </a:xfrm>
        </p:spPr>
        <p:txBody>
          <a:bodyPr/>
          <a:lstStyle/>
          <a:p>
            <a:pPr algn="ctr"/>
            <a:r>
              <a:rPr lang="ru-RU">
                <a:ea typeface="+mj-lt"/>
                <a:cs typeface="+mj-lt"/>
              </a:rPr>
              <a:t>Сертифікати та відзнаки учнів</a:t>
            </a:r>
            <a:endParaRPr lang="ru-RU"/>
          </a:p>
        </p:txBody>
      </p:sp>
      <p:pic>
        <p:nvPicPr>
          <p:cNvPr id="4" name="Рисунок 3" descr="Изображение выглядит как текст, беспозвоночный, снимок экрана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CCEDFF3F-268F-E75C-D6E0-F5C218429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948" y="1142999"/>
            <a:ext cx="7624898" cy="539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269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Изображение выглядит как текст, снимок экрана, Шрифт, логотип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4B6DF566-98C6-9BFA-0E6C-4E5DC3FF15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400" y="1464384"/>
            <a:ext cx="5640935" cy="3931920"/>
          </a:xfrm>
        </p:spPr>
      </p:pic>
      <p:pic>
        <p:nvPicPr>
          <p:cNvPr id="5" name="Рисунок 4" descr="Изображение выглядит как текст, снимок экрана, графический дизайн, Шрифт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9159C4A1-8542-EE5B-9C94-2C65E8EFB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389" y="1467969"/>
            <a:ext cx="5627078" cy="393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60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B5F228-FB8C-FCD1-B710-07D788086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err="1">
                <a:ea typeface="+mj-lt"/>
                <a:cs typeface="+mj-lt"/>
              </a:rPr>
              <a:t>Сертифікати</a:t>
            </a:r>
            <a:r>
              <a:rPr lang="ru-RU">
                <a:ea typeface="+mj-lt"/>
                <a:cs typeface="+mj-lt"/>
              </a:rPr>
              <a:t> </a:t>
            </a:r>
            <a:r>
              <a:rPr lang="ru-RU" err="1">
                <a:ea typeface="+mj-lt"/>
                <a:cs typeface="+mj-lt"/>
              </a:rPr>
              <a:t>участі</a:t>
            </a:r>
            <a:r>
              <a:rPr lang="ru-RU">
                <a:ea typeface="+mj-lt"/>
                <a:cs typeface="+mj-lt"/>
              </a:rPr>
              <a:t> у курсах, тренінгах, вебінарах</a:t>
            </a:r>
            <a:endParaRPr lang="ru-RU"/>
          </a:p>
        </p:txBody>
      </p:sp>
      <p:pic>
        <p:nvPicPr>
          <p:cNvPr id="5" name="Рисунок 4" descr="Изображение выглядит как текст, снимок экрана, Красочность, графический дизайн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293CE408-4BDE-4985-469F-C6A9D0CB4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80" y="2015770"/>
            <a:ext cx="5778360" cy="4089925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снимок экрана, Шрифт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516BA5BA-C8B9-5CFD-34A6-59C720757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158" y="2016407"/>
            <a:ext cx="5302125" cy="408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0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18">
            <a:extLst>
              <a:ext uri="{FF2B5EF4-FFF2-40B4-BE49-F238E27FC236}">
                <a16:creationId xmlns:a16="http://schemas.microsoft.com/office/drawing/2014/main" id="{EF35BF45-CCB5-4261-9CB3-98487052A8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4" name="Объект 3" descr="Изображение выглядит как текст, человек, мультфильм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FBC87EC3-D4EC-E064-E004-889758626A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25968"/>
          <a:stretch/>
        </p:blipFill>
        <p:spPr>
          <a:xfrm>
            <a:off x="643467" y="643467"/>
            <a:ext cx="5248909" cy="5571066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письмо, снимок экрана, Шрифт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81653646-954F-9F0F-6D73-52A1339AAB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829" r="1" b="15017"/>
          <a:stretch/>
        </p:blipFill>
        <p:spPr>
          <a:xfrm>
            <a:off x="6299623" y="643467"/>
            <a:ext cx="524890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22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1463B9A0-C42E-402C-9AD1-9DAE53361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4" name="Рисунок 3" descr="Изображение выглядит как текст, снимок экрана, Шрифт, Печать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839D7836-74DF-01F1-D4F0-0E27BA902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438" y="318497"/>
            <a:ext cx="8681122" cy="622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1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01EA411D-6E28-4C57-A156-E765F96C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7762EC7-CEDE-41D1-8C8D-0BCCDC287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текст, снимок экрана, Шрифт, Печать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0D0BB544-181A-132D-AB71-037A53DD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32" y="948384"/>
            <a:ext cx="5613399" cy="3971479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снимок экрана, Шрифт, Печать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6DD08D05-5293-A50C-EDC0-7B47BD604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864" y="948383"/>
            <a:ext cx="5613403" cy="397148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2B3B3EC-7313-4CE0-8C5B-C1A3232A6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5892800"/>
            <a:ext cx="11548535" cy="6434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89761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103E34-9EBA-87E4-BAE1-33FF16A05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err="1">
                <a:ea typeface="+mj-lt"/>
                <a:cs typeface="+mj-lt"/>
              </a:rPr>
              <a:t>Мої</a:t>
            </a:r>
            <a:r>
              <a:rPr lang="ru-RU">
                <a:ea typeface="+mj-lt"/>
                <a:cs typeface="+mj-lt"/>
              </a:rPr>
              <a:t> </a:t>
            </a:r>
            <a:r>
              <a:rPr lang="ru-RU" err="1">
                <a:ea typeface="+mj-lt"/>
                <a:cs typeface="+mj-lt"/>
              </a:rPr>
              <a:t>друковані</a:t>
            </a:r>
            <a:r>
              <a:rPr lang="ru-RU">
                <a:ea typeface="+mj-lt"/>
                <a:cs typeface="+mj-lt"/>
              </a:rPr>
              <a:t> </a:t>
            </a:r>
            <a:r>
              <a:rPr lang="ru-RU" err="1">
                <a:ea typeface="+mj-lt"/>
                <a:cs typeface="+mj-lt"/>
              </a:rPr>
              <a:t>матеріали</a:t>
            </a:r>
            <a:r>
              <a:rPr lang="ru-RU">
                <a:ea typeface="+mj-lt"/>
                <a:cs typeface="+mj-lt"/>
              </a:rPr>
              <a:t> на онлайн-платформах</a:t>
            </a:r>
            <a:endParaRPr lang="ru-RU"/>
          </a:p>
        </p:txBody>
      </p:sp>
      <p:pic>
        <p:nvPicPr>
          <p:cNvPr id="4" name="Рисунок 3" descr="Изображение выглядит как текст, снимок экрана, Шрифт, логотип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CC2308A5-4CE5-4DE5-9F0B-8E73A5B1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794" y="2017058"/>
            <a:ext cx="3297590" cy="4549589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снимок экрана, Шрифт, Печать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D924655B-C9B2-8C64-8FE1-3C58C23A5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147" y="2017058"/>
            <a:ext cx="3294531" cy="454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736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EA411D-6E28-4C57-A156-E765F96C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4" name="Рисунок 3" descr="Изображение выглядит как текст, снимок экрана, Шрифт, дизайн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4DA07DAE-0F25-9074-72E4-CA1AA4FD8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753" y="643467"/>
            <a:ext cx="4025094" cy="5571066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снимок экрана, Шрифт, дизайн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63F7ADF1-3B7F-6FB9-B77C-FDA5F93EE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079" y="643467"/>
            <a:ext cx="399724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22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EA411D-6E28-4C57-A156-E765F96C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4" name="Рисунок 3" descr="Изображение выглядит как текст, снимок экрана, Шрифт, Печать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C5C51CA4-8A05-2919-B8C4-E3E53851F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789" y="643467"/>
            <a:ext cx="4039023" cy="5571066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снимок экрана, Шрифт, Печать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31E0A224-4138-1050-2A33-2C9B44BB7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1044" y="643467"/>
            <a:ext cx="398331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18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EA411D-6E28-4C57-A156-E765F96C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4" name="Рисунок 3" descr="Изображение выглядит как текст, снимок экрана, Шрифт, Печать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76F0DD5E-981E-E1CB-8572-F1287ED9A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717" y="643467"/>
            <a:ext cx="4011167" cy="5571066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снимок экрана, Шрифт, дизайн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F736F5AD-FC04-1804-E009-A7D001954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079" y="643467"/>
            <a:ext cx="399724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203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Savon</vt:lpstr>
      <vt:lpstr>Сертифікати участі у курсах, тренінгах, вебінарах</vt:lpstr>
      <vt:lpstr>Сертифікати участі у курсах, тренінгах, вебінарах</vt:lpstr>
      <vt:lpstr>Презентация PowerPoint</vt:lpstr>
      <vt:lpstr>Презентация PowerPoint</vt:lpstr>
      <vt:lpstr>Презентация PowerPoint</vt:lpstr>
      <vt:lpstr>Мої друковані матеріали на онлайн-платформах</vt:lpstr>
      <vt:lpstr>Презентация PowerPoint</vt:lpstr>
      <vt:lpstr>Презентация PowerPoint</vt:lpstr>
      <vt:lpstr>Презентация PowerPoint</vt:lpstr>
      <vt:lpstr>Презентация PowerPoint</vt:lpstr>
      <vt:lpstr>Сертифікати та відзнаки учнів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171</cp:revision>
  <dcterms:created xsi:type="dcterms:W3CDTF">2025-04-12T18:36:12Z</dcterms:created>
  <dcterms:modified xsi:type="dcterms:W3CDTF">2025-04-12T19:37:11Z</dcterms:modified>
</cp:coreProperties>
</file>