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2" r:id="rId4"/>
    <p:sldId id="301" r:id="rId5"/>
    <p:sldId id="303" r:id="rId6"/>
    <p:sldId id="304" r:id="rId7"/>
    <p:sldId id="305" r:id="rId8"/>
    <p:sldId id="306" r:id="rId9"/>
    <p:sldId id="30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300"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9BE189-F79C-ECAB-4DA5-FBF39ADC0B4C}" v="185" dt="2024-11-24T18:32:41.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9" d="100"/>
          <a:sy n="8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24.11.2024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24.11.2024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24.11.2024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24.11.2024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24.11.2024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24.11.2024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FFB779-270B-4192-84BA-A697F48306DC}" type="datetimeFigureOut">
              <a:rPr lang="ru-RU" smtClean="0"/>
              <a:t>24.11.2024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biblioteka.com.ua/tags/%D0%B4%D1%96%D1%82%D0%B5%D0%B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человек, Человеческое лицо, в помещении, одежда&#10;&#10;Автоматически созданное описание">
            <a:extLst>
              <a:ext uri="{FF2B5EF4-FFF2-40B4-BE49-F238E27FC236}">
                <a16:creationId xmlns:a16="http://schemas.microsoft.com/office/drawing/2014/main" id="{CB4748EA-4762-C981-51B6-3897C61C28B5}"/>
              </a:ext>
            </a:extLst>
          </p:cNvPr>
          <p:cNvPicPr>
            <a:picLocks noChangeAspect="1"/>
          </p:cNvPicPr>
          <p:nvPr/>
        </p:nvPicPr>
        <p:blipFill>
          <a:blip r:embed="rId2"/>
          <a:srcRect r="2" b="898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Заголовок 1"/>
          <p:cNvSpPr>
            <a:spLocks noGrp="1"/>
          </p:cNvSpPr>
          <p:nvPr>
            <p:ph type="ctrTitle"/>
          </p:nvPr>
        </p:nvSpPr>
        <p:spPr>
          <a:xfrm>
            <a:off x="4943219" y="3880022"/>
            <a:ext cx="6803272" cy="1144651"/>
          </a:xfrm>
        </p:spPr>
        <p:txBody>
          <a:bodyPr anchor="b">
            <a:normAutofit/>
          </a:bodyPr>
          <a:lstStyle/>
          <a:p>
            <a:r>
              <a:rPr lang="ru-RU" sz="3700" err="1">
                <a:latin typeface="Corbel"/>
              </a:rPr>
              <a:t>Творча</a:t>
            </a:r>
            <a:r>
              <a:rPr lang="ru-RU" sz="3700">
                <a:latin typeface="Corbel"/>
              </a:rPr>
              <a:t> </a:t>
            </a:r>
            <a:r>
              <a:rPr lang="ru-RU" sz="3700" err="1">
                <a:latin typeface="Corbel"/>
              </a:rPr>
              <a:t>зустріч</a:t>
            </a:r>
            <a:r>
              <a:rPr lang="ru-RU" sz="3700">
                <a:latin typeface="Corbel"/>
              </a:rPr>
              <a:t> з </a:t>
            </a:r>
            <a:r>
              <a:rPr lang="ru-RU" sz="3700" err="1">
                <a:latin typeface="Corbel"/>
              </a:rPr>
              <a:t>Володимиром</a:t>
            </a:r>
            <a:r>
              <a:rPr lang="ru-RU" sz="3700">
                <a:latin typeface="Corbel"/>
              </a:rPr>
              <a:t> </a:t>
            </a:r>
            <a:r>
              <a:rPr lang="ru-RU" sz="3700" err="1">
                <a:latin typeface="Corbel"/>
              </a:rPr>
              <a:t>Дідківським</a:t>
            </a:r>
            <a:endParaRPr lang="ru-RU" sz="3700" err="1"/>
          </a:p>
        </p:txBody>
      </p:sp>
      <p:sp>
        <p:nvSpPr>
          <p:cNvPr id="3" name="Подзаголовок 2"/>
          <p:cNvSpPr>
            <a:spLocks noGrp="1"/>
          </p:cNvSpPr>
          <p:nvPr>
            <p:ph type="subTitle" idx="1"/>
          </p:nvPr>
        </p:nvSpPr>
        <p:spPr>
          <a:xfrm>
            <a:off x="6910002" y="5019647"/>
            <a:ext cx="4839921" cy="1460270"/>
          </a:xfrm>
        </p:spPr>
        <p:txBody>
          <a:bodyPr vert="horz" lIns="91440" tIns="45720" rIns="91440" bIns="45720" rtlCol="0" anchor="t">
            <a:noAutofit/>
          </a:bodyPr>
          <a:lstStyle/>
          <a:p>
            <a:pPr algn="l"/>
            <a:r>
              <a:rPr lang="ru-RU" sz="2000" b="1" dirty="0">
                <a:latin typeface="Corbel"/>
              </a:rPr>
              <a:t>Роботу </a:t>
            </a:r>
            <a:r>
              <a:rPr lang="ru-RU" sz="2000" b="1" err="1">
                <a:latin typeface="Corbel"/>
              </a:rPr>
              <a:t>виконала</a:t>
            </a:r>
            <a:r>
              <a:rPr lang="ru-RU" sz="2000" b="1" dirty="0">
                <a:latin typeface="Corbel"/>
              </a:rPr>
              <a:t>:</a:t>
            </a:r>
            <a:endParaRPr lang="ru-RU" sz="2000"/>
          </a:p>
          <a:p>
            <a:pPr algn="l"/>
            <a:r>
              <a:rPr lang="ru-RU" sz="2000" b="1" err="1">
                <a:latin typeface="Corbel"/>
              </a:rPr>
              <a:t>Кушніренко</a:t>
            </a:r>
            <a:r>
              <a:rPr lang="ru-RU" sz="2000" b="1" dirty="0">
                <a:latin typeface="Corbel"/>
              </a:rPr>
              <a:t> </a:t>
            </a:r>
            <a:r>
              <a:rPr lang="ru-RU" sz="2000" b="1" err="1">
                <a:latin typeface="Corbel"/>
              </a:rPr>
              <a:t>Світлана</a:t>
            </a:r>
            <a:r>
              <a:rPr lang="ru-RU" sz="2000" b="1" dirty="0">
                <a:latin typeface="Corbel"/>
              </a:rPr>
              <a:t> </a:t>
            </a:r>
            <a:r>
              <a:rPr lang="ru-RU" sz="2000" b="1" err="1">
                <a:latin typeface="Corbel"/>
              </a:rPr>
              <a:t>Миколаївна</a:t>
            </a:r>
            <a:r>
              <a:rPr lang="ru-RU" sz="2000" b="1" dirty="0">
                <a:latin typeface="Corbel"/>
              </a:rPr>
              <a:t>, </a:t>
            </a:r>
            <a:r>
              <a:rPr lang="ru-RU" sz="2000" b="1" err="1">
                <a:latin typeface="Corbel"/>
              </a:rPr>
              <a:t>вчитель</a:t>
            </a:r>
            <a:r>
              <a:rPr lang="ru-RU" sz="2000" b="1" dirty="0">
                <a:latin typeface="Corbel"/>
              </a:rPr>
              <a:t> </a:t>
            </a:r>
            <a:r>
              <a:rPr lang="ru-RU" sz="2000" b="1" err="1">
                <a:latin typeface="Corbel"/>
              </a:rPr>
              <a:t>зарубіжної</a:t>
            </a:r>
            <a:r>
              <a:rPr lang="ru-RU" sz="2000" b="1" dirty="0">
                <a:latin typeface="Corbel"/>
              </a:rPr>
              <a:t> </a:t>
            </a:r>
            <a:r>
              <a:rPr lang="ru-RU" sz="2000" b="1" err="1">
                <a:latin typeface="Corbel"/>
              </a:rPr>
              <a:t>літератури</a:t>
            </a:r>
            <a:r>
              <a:rPr lang="ru-RU" sz="2000" b="1" dirty="0">
                <a:latin typeface="Corbel"/>
              </a:rPr>
              <a:t>,</a:t>
            </a:r>
            <a:endParaRPr lang="ru-RU" sz="2000"/>
          </a:p>
          <a:p>
            <a:pPr algn="l"/>
            <a:r>
              <a:rPr lang="ru-RU" sz="2000" b="1" err="1">
                <a:latin typeface="Corbel"/>
              </a:rPr>
              <a:t>бібліотекар</a:t>
            </a:r>
            <a:r>
              <a:rPr lang="ru-RU" sz="2000" b="1" dirty="0">
                <a:latin typeface="Corbel"/>
              </a:rPr>
              <a:t> </a:t>
            </a:r>
            <a:r>
              <a:rPr lang="ru-RU" sz="2000" b="1" err="1">
                <a:latin typeface="Corbel"/>
              </a:rPr>
              <a:t>Білоцерківської</a:t>
            </a:r>
            <a:r>
              <a:rPr lang="ru-RU" sz="2000" b="1" dirty="0">
                <a:latin typeface="Corbel"/>
              </a:rPr>
              <a:t> </a:t>
            </a:r>
            <a:r>
              <a:rPr lang="ru-RU" sz="2000" b="1" err="1">
                <a:latin typeface="Corbel"/>
              </a:rPr>
              <a:t>гімназії</a:t>
            </a:r>
            <a:r>
              <a:rPr lang="ru-RU" sz="2000" b="1" dirty="0">
                <a:latin typeface="Corbel"/>
              </a:rPr>
              <a:t> – </a:t>
            </a:r>
            <a:r>
              <a:rPr lang="ru-RU" sz="2000" b="1" err="1">
                <a:latin typeface="Corbel"/>
              </a:rPr>
              <a:t>початкової</a:t>
            </a:r>
            <a:r>
              <a:rPr lang="ru-RU" sz="2000" b="1" dirty="0">
                <a:latin typeface="Corbel"/>
              </a:rPr>
              <a:t> </a:t>
            </a:r>
            <a:r>
              <a:rPr lang="ru-RU" sz="2000" b="1" err="1">
                <a:latin typeface="Corbel"/>
              </a:rPr>
              <a:t>школи</a:t>
            </a:r>
            <a:r>
              <a:rPr lang="ru-RU" sz="2000" b="1" dirty="0">
                <a:latin typeface="Corbel"/>
              </a:rPr>
              <a:t> №15</a:t>
            </a:r>
            <a:endParaRPr lang="ru-RU" sz="2000"/>
          </a:p>
          <a:p>
            <a:pPr algn="l"/>
            <a:endParaRPr lang="ru-RU" sz="600"/>
          </a:p>
        </p:txBody>
      </p:sp>
      <p:pic>
        <p:nvPicPr>
          <p:cNvPr id="5" name="Рисунок 4" descr="Изображение выглядит как одежда, человек, Человеческое лицо, текст&#10;&#10;Автоматически созданное описание">
            <a:extLst>
              <a:ext uri="{FF2B5EF4-FFF2-40B4-BE49-F238E27FC236}">
                <a16:creationId xmlns:a16="http://schemas.microsoft.com/office/drawing/2014/main" id="{8690F6DC-2D17-00FE-AE14-6371D127A168}"/>
              </a:ext>
            </a:extLst>
          </p:cNvPr>
          <p:cNvPicPr>
            <a:picLocks noChangeAspect="1"/>
          </p:cNvPicPr>
          <p:nvPr/>
        </p:nvPicPr>
        <p:blipFill>
          <a:blip r:embed="rId3"/>
          <a:srcRect r="-1" b="7139"/>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5FC65A8-15D9-0A5E-F338-2956BF46B068}"/>
              </a:ext>
            </a:extLst>
          </p:cNvPr>
          <p:cNvSpPr>
            <a:spLocks noGrp="1"/>
          </p:cNvSpPr>
          <p:nvPr>
            <p:ph type="title"/>
          </p:nvPr>
        </p:nvSpPr>
        <p:spPr>
          <a:xfrm>
            <a:off x="699714" y="353160"/>
            <a:ext cx="11066952" cy="898581"/>
          </a:xfrm>
        </p:spPr>
        <p:txBody>
          <a:bodyPr vert="horz" lIns="91440" tIns="45720" rIns="91440" bIns="45720" rtlCol="0" anchor="ctr">
            <a:normAutofit/>
          </a:bodyPr>
          <a:lstStyle/>
          <a:p>
            <a:pPr algn="ctr"/>
            <a:r>
              <a:rPr lang="en-US" sz="2800" b="1" err="1">
                <a:solidFill>
                  <a:srgbClr val="FFFFFF"/>
                </a:solidFill>
              </a:rPr>
              <a:t>Виставка</a:t>
            </a:r>
            <a:r>
              <a:rPr lang="en-US" sz="2800" b="1">
                <a:solidFill>
                  <a:srgbClr val="FFFFFF"/>
                </a:solidFill>
              </a:rPr>
              <a:t> </a:t>
            </a:r>
            <a:r>
              <a:rPr lang="en-US" sz="2800" b="1" err="1">
                <a:solidFill>
                  <a:srgbClr val="FFFFFF"/>
                </a:solidFill>
              </a:rPr>
              <a:t>літератури</a:t>
            </a:r>
            <a:r>
              <a:rPr lang="en-US" sz="2800" b="1">
                <a:solidFill>
                  <a:srgbClr val="FFFFFF"/>
                </a:solidFill>
              </a:rPr>
              <a:t> </a:t>
            </a:r>
            <a:r>
              <a:rPr lang="en-US" sz="2800" b="1" err="1">
                <a:solidFill>
                  <a:srgbClr val="FFFFFF"/>
                </a:solidFill>
              </a:rPr>
              <a:t>письменників</a:t>
            </a:r>
            <a:r>
              <a:rPr lang="en-US" sz="2800" b="1">
                <a:solidFill>
                  <a:srgbClr val="FFFFFF"/>
                </a:solidFill>
              </a:rPr>
              <a:t> – </a:t>
            </a:r>
            <a:r>
              <a:rPr lang="en-US" sz="2800" b="1" err="1">
                <a:solidFill>
                  <a:srgbClr val="FFFFFF"/>
                </a:solidFill>
              </a:rPr>
              <a:t>білоцерківців</a:t>
            </a:r>
            <a:r>
              <a:rPr lang="en-US" sz="2800" b="1">
                <a:solidFill>
                  <a:srgbClr val="FFFFFF"/>
                </a:solidFill>
              </a:rPr>
              <a:t> у </a:t>
            </a:r>
            <a:r>
              <a:rPr lang="en-US" sz="2800" b="1" err="1">
                <a:solidFill>
                  <a:srgbClr val="FFFFFF"/>
                </a:solidFill>
              </a:rPr>
              <a:t>шкільній</a:t>
            </a:r>
            <a:r>
              <a:rPr lang="en-US" sz="2800" b="1">
                <a:solidFill>
                  <a:srgbClr val="FFFFFF"/>
                </a:solidFill>
              </a:rPr>
              <a:t>  </a:t>
            </a:r>
            <a:r>
              <a:rPr lang="en-US" sz="2800" b="1" err="1">
                <a:solidFill>
                  <a:srgbClr val="FFFFFF"/>
                </a:solidFill>
              </a:rPr>
              <a:t>бібліотеці</a:t>
            </a:r>
            <a:r>
              <a:rPr lang="en-US" sz="2800" b="1">
                <a:solidFill>
                  <a:srgbClr val="FFFFFF"/>
                </a:solidFill>
              </a:rPr>
              <a:t> </a:t>
            </a:r>
            <a:endParaRPr lang="en-US" sz="2800">
              <a:solidFill>
                <a:srgbClr val="FFFFFF"/>
              </a:solidFill>
            </a:endParaRPr>
          </a:p>
        </p:txBody>
      </p:sp>
      <p:pic>
        <p:nvPicPr>
          <p:cNvPr id="5" name="Рисунок 4" descr="Изображение выглядит как одежда, в помещении, книга, мебель&#10;&#10;Автоматически созданное описание">
            <a:extLst>
              <a:ext uri="{FF2B5EF4-FFF2-40B4-BE49-F238E27FC236}">
                <a16:creationId xmlns:a16="http://schemas.microsoft.com/office/drawing/2014/main" id="{E2A06AF9-C30E-6370-01F5-ACE1E5B2388B}"/>
              </a:ext>
            </a:extLst>
          </p:cNvPr>
          <p:cNvPicPr>
            <a:picLocks noChangeAspect="1"/>
          </p:cNvPicPr>
          <p:nvPr/>
        </p:nvPicPr>
        <p:blipFill>
          <a:blip r:embed="rId2"/>
          <a:stretch>
            <a:fillRect/>
          </a:stretch>
        </p:blipFill>
        <p:spPr>
          <a:xfrm>
            <a:off x="1859192" y="2181426"/>
            <a:ext cx="3987643" cy="3997637"/>
          </a:xfrm>
          <a:prstGeom prst="rect">
            <a:avLst/>
          </a:prstGeom>
        </p:spPr>
      </p:pic>
      <p:pic>
        <p:nvPicPr>
          <p:cNvPr id="4" name="Объект 3" descr="Изображение выглядит как текст, в помещении, книга, мебель&#10;&#10;Автоматически созданное описание">
            <a:extLst>
              <a:ext uri="{FF2B5EF4-FFF2-40B4-BE49-F238E27FC236}">
                <a16:creationId xmlns:a16="http://schemas.microsoft.com/office/drawing/2014/main" id="{1D0B52F7-BC86-1584-9BBF-EA56B03B7EEA}"/>
              </a:ext>
            </a:extLst>
          </p:cNvPr>
          <p:cNvPicPr>
            <a:picLocks noGrp="1" noChangeAspect="1"/>
          </p:cNvPicPr>
          <p:nvPr>
            <p:ph idx="1"/>
          </p:nvPr>
        </p:nvPicPr>
        <p:blipFill>
          <a:blip r:embed="rId3"/>
          <a:stretch>
            <a:fillRect/>
          </a:stretch>
        </p:blipFill>
        <p:spPr>
          <a:xfrm>
            <a:off x="6345165" y="2217815"/>
            <a:ext cx="3628032" cy="3997831"/>
          </a:xfrm>
          <a:prstGeom prst="rect">
            <a:avLst/>
          </a:prstGeom>
        </p:spPr>
      </p:pic>
    </p:spTree>
    <p:extLst>
      <p:ext uri="{BB962C8B-B14F-4D97-AF65-F5344CB8AC3E}">
        <p14:creationId xmlns:p14="http://schemas.microsoft.com/office/powerpoint/2010/main" val="161366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22A88ED-805B-AEBD-D5D3-C7C9EAE7476C}"/>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2600" b="1"/>
              <a:t>ТЕМАТИЧНА ВИСТАВКА ТВОРІВ ПОЕТА-ЗЕМЛЯКА, ГУМОРИСТА, САТИРИКА  В.І.ДІДКІВСЬКОГО У БІБЛІОТЕЦІ - ФІЛІЇ № 3 (ЗАЛІЗНИЧНЕ СЕЛИЩЕ</a:t>
            </a:r>
            <a:r>
              <a:rPr lang="en-US" sz="2600"/>
              <a:t>)</a:t>
            </a:r>
          </a:p>
        </p:txBody>
      </p:sp>
      <p:sp>
        <p:nvSpPr>
          <p:cNvPr id="3" name="Объект 2">
            <a:extLst>
              <a:ext uri="{FF2B5EF4-FFF2-40B4-BE49-F238E27FC236}">
                <a16:creationId xmlns:a16="http://schemas.microsoft.com/office/drawing/2014/main" id="{94949ADB-1B11-9EC7-435E-869D90A1A291}"/>
              </a:ext>
            </a:extLst>
          </p:cNvPr>
          <p:cNvSpPr>
            <a:spLocks noGrp="1"/>
          </p:cNvSpPr>
          <p:nvPr>
            <p:ph idx="1"/>
          </p:nvPr>
        </p:nvSpPr>
        <p:spPr>
          <a:xfrm>
            <a:off x="638881" y="1922561"/>
            <a:ext cx="10909643" cy="552659"/>
          </a:xfrm>
        </p:spPr>
        <p:txBody>
          <a:bodyPr vert="horz" lIns="91440" tIns="45720" rIns="91440" bIns="45720" rtlCol="0" anchor="ctr">
            <a:normAutofit/>
          </a:bodyPr>
          <a:lstStyle/>
          <a:p>
            <a:pPr marL="0" indent="0" algn="ctr">
              <a:buNone/>
            </a:pPr>
            <a:r>
              <a:rPr lang="en-US" sz="2400"/>
              <a:t>Завідувачка бібліотекою-філією №3 – Гнуда  Ксенія Петрівна </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текст, Бумажное изделие, бумага, книга&#10;&#10;Автоматически созданное описание">
            <a:extLst>
              <a:ext uri="{FF2B5EF4-FFF2-40B4-BE49-F238E27FC236}">
                <a16:creationId xmlns:a16="http://schemas.microsoft.com/office/drawing/2014/main" id="{4EEE25E3-49EE-7344-200E-03E95479093A}"/>
              </a:ext>
            </a:extLst>
          </p:cNvPr>
          <p:cNvPicPr>
            <a:picLocks noChangeAspect="1"/>
          </p:cNvPicPr>
          <p:nvPr/>
        </p:nvPicPr>
        <p:blipFill>
          <a:blip r:embed="rId2"/>
          <a:stretch>
            <a:fillRect/>
          </a:stretch>
        </p:blipFill>
        <p:spPr>
          <a:xfrm>
            <a:off x="1599297" y="2642616"/>
            <a:ext cx="3055902" cy="3605784"/>
          </a:xfrm>
          <a:prstGeom prst="rect">
            <a:avLst/>
          </a:prstGeom>
        </p:spPr>
      </p:pic>
      <p:pic>
        <p:nvPicPr>
          <p:cNvPr id="5" name="Рисунок 4" descr="Изображение выглядит как текст, книга, одежда, полка&#10;&#10;Автоматически созданное описание">
            <a:extLst>
              <a:ext uri="{FF2B5EF4-FFF2-40B4-BE49-F238E27FC236}">
                <a16:creationId xmlns:a16="http://schemas.microsoft.com/office/drawing/2014/main" id="{A5119844-99A3-01D4-02C8-B5F6869710CA}"/>
              </a:ext>
            </a:extLst>
          </p:cNvPr>
          <p:cNvPicPr>
            <a:picLocks noChangeAspect="1"/>
          </p:cNvPicPr>
          <p:nvPr/>
        </p:nvPicPr>
        <p:blipFill>
          <a:blip r:embed="rId3"/>
          <a:stretch>
            <a:fillRect/>
          </a:stretch>
        </p:blipFill>
        <p:spPr>
          <a:xfrm>
            <a:off x="7254294" y="2642616"/>
            <a:ext cx="3614820" cy="3605784"/>
          </a:xfrm>
          <a:prstGeom prst="rect">
            <a:avLst/>
          </a:prstGeom>
        </p:spPr>
      </p:pic>
    </p:spTree>
    <p:extLst>
      <p:ext uri="{BB962C8B-B14F-4D97-AF65-F5344CB8AC3E}">
        <p14:creationId xmlns:p14="http://schemas.microsoft.com/office/powerpoint/2010/main" val="3398046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Объект 3" descr="Изображение выглядит как книга, одежда, полка, Человеческое лицо&#10;&#10;Автоматически созданное описание">
            <a:extLst>
              <a:ext uri="{FF2B5EF4-FFF2-40B4-BE49-F238E27FC236}">
                <a16:creationId xmlns:a16="http://schemas.microsoft.com/office/drawing/2014/main" id="{C7B91C48-F263-0D0F-E2D5-90F877A6A0B7}"/>
              </a:ext>
            </a:extLst>
          </p:cNvPr>
          <p:cNvPicPr>
            <a:picLocks noGrp="1" noChangeAspect="1"/>
          </p:cNvPicPr>
          <p:nvPr>
            <p:ph idx="1"/>
          </p:nvPr>
        </p:nvPicPr>
        <p:blipFill>
          <a:blip r:embed="rId2"/>
          <a:srcRect t="5507" b="38253"/>
          <a:stretch/>
        </p:blipFill>
        <p:spPr>
          <a:xfrm>
            <a:off x="20" y="1282"/>
            <a:ext cx="12191980" cy="6856718"/>
          </a:xfrm>
          <a:prstGeom prst="rect">
            <a:avLst/>
          </a:prstGeom>
        </p:spPr>
      </p:pic>
    </p:spTree>
    <p:extLst>
      <p:ext uri="{BB962C8B-B14F-4D97-AF65-F5344CB8AC3E}">
        <p14:creationId xmlns:p14="http://schemas.microsoft.com/office/powerpoint/2010/main" val="267490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Изображение выглядит как одежда, человек, Человеческое лицо, в помещении&#10;&#10;Автоматически созданное описание">
            <a:extLst>
              <a:ext uri="{FF2B5EF4-FFF2-40B4-BE49-F238E27FC236}">
                <a16:creationId xmlns:a16="http://schemas.microsoft.com/office/drawing/2014/main" id="{4DE4EE58-A5AB-D8D7-483F-7B6EF06827D3}"/>
              </a:ext>
            </a:extLst>
          </p:cNvPr>
          <p:cNvPicPr>
            <a:picLocks noChangeAspect="1"/>
          </p:cNvPicPr>
          <p:nvPr/>
        </p:nvPicPr>
        <p:blipFill>
          <a:blip r:embed="rId2"/>
          <a:srcRect t="7790" b="779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Заголовок 1">
            <a:extLst>
              <a:ext uri="{FF2B5EF4-FFF2-40B4-BE49-F238E27FC236}">
                <a16:creationId xmlns:a16="http://schemas.microsoft.com/office/drawing/2014/main" id="{20EE0198-87A4-2441-4FA4-F4ACD9184A7C}"/>
              </a:ext>
            </a:extLst>
          </p:cNvPr>
          <p:cNvSpPr>
            <a:spLocks noGrp="1"/>
          </p:cNvSpPr>
          <p:nvPr>
            <p:ph type="title"/>
          </p:nvPr>
        </p:nvSpPr>
        <p:spPr>
          <a:xfrm>
            <a:off x="5931759" y="5270157"/>
            <a:ext cx="6144246" cy="1474165"/>
          </a:xfrm>
        </p:spPr>
        <p:txBody>
          <a:bodyPr vert="horz" lIns="91440" tIns="45720" rIns="91440" bIns="45720" rtlCol="0" anchor="b">
            <a:noAutofit/>
          </a:bodyPr>
          <a:lstStyle/>
          <a:p>
            <a:pPr algn="ctr"/>
            <a:r>
              <a:rPr lang="en-US" sz="2400" kern="1200" err="1">
                <a:latin typeface="+mj-lt"/>
                <a:ea typeface="+mj-ea"/>
                <a:cs typeface="+mj-cs"/>
              </a:rPr>
              <a:t>Володимир</a:t>
            </a:r>
            <a:r>
              <a:rPr lang="en-US" sz="2400" kern="1200" dirty="0">
                <a:latin typeface="+mj-lt"/>
                <a:ea typeface="+mj-ea"/>
                <a:cs typeface="+mj-cs"/>
              </a:rPr>
              <a:t> </a:t>
            </a:r>
            <a:r>
              <a:rPr lang="en-US" sz="2400" kern="1200" err="1">
                <a:latin typeface="+mj-lt"/>
                <a:ea typeface="+mj-ea"/>
                <a:cs typeface="+mj-cs"/>
              </a:rPr>
              <a:t>Іванович</a:t>
            </a:r>
            <a:r>
              <a:rPr lang="en-US" sz="2400" kern="1200" dirty="0">
                <a:latin typeface="+mj-lt"/>
                <a:ea typeface="+mj-ea"/>
                <a:cs typeface="+mj-cs"/>
              </a:rPr>
              <a:t> </a:t>
            </a:r>
            <a:r>
              <a:rPr lang="en-US" sz="2400" kern="1200" err="1">
                <a:latin typeface="+mj-lt"/>
                <a:ea typeface="+mj-ea"/>
                <a:cs typeface="+mj-cs"/>
              </a:rPr>
              <a:t>Дідківський</a:t>
            </a:r>
            <a:r>
              <a:rPr lang="en-US" sz="2400" kern="1200" dirty="0">
                <a:latin typeface="+mj-lt"/>
                <a:ea typeface="+mj-ea"/>
                <a:cs typeface="+mj-cs"/>
              </a:rPr>
              <a:t> – </a:t>
            </a:r>
            <a:r>
              <a:rPr lang="en-US" sz="2400" kern="1200" err="1">
                <a:latin typeface="+mj-lt"/>
                <a:ea typeface="+mj-ea"/>
                <a:cs typeface="+mj-cs"/>
              </a:rPr>
              <a:t>сучасний</a:t>
            </a:r>
            <a:r>
              <a:rPr lang="en-US" sz="2400" kern="1200" dirty="0">
                <a:latin typeface="+mj-lt"/>
                <a:ea typeface="+mj-ea"/>
                <a:cs typeface="+mj-cs"/>
              </a:rPr>
              <a:t> </a:t>
            </a:r>
            <a:r>
              <a:rPr lang="en-US" sz="2400" kern="1200" err="1">
                <a:latin typeface="+mj-lt"/>
                <a:ea typeface="+mj-ea"/>
                <a:cs typeface="+mj-cs"/>
              </a:rPr>
              <a:t>поет-гуморист</a:t>
            </a:r>
            <a:r>
              <a:rPr lang="en-US" sz="2400" kern="1200" dirty="0">
                <a:latin typeface="+mj-lt"/>
                <a:ea typeface="+mj-ea"/>
                <a:cs typeface="+mj-cs"/>
              </a:rPr>
              <a:t>, </a:t>
            </a:r>
            <a:r>
              <a:rPr lang="en-US" sz="2400" kern="1200" err="1">
                <a:latin typeface="+mj-lt"/>
                <a:ea typeface="+mj-ea"/>
                <a:cs typeface="+mj-cs"/>
              </a:rPr>
              <a:t>член</a:t>
            </a:r>
            <a:r>
              <a:rPr lang="en-US" sz="2400" kern="1200" dirty="0">
                <a:latin typeface="+mj-lt"/>
                <a:ea typeface="+mj-ea"/>
                <a:cs typeface="+mj-cs"/>
              </a:rPr>
              <a:t> </a:t>
            </a:r>
            <a:r>
              <a:rPr lang="en-US" sz="2400" kern="1200" err="1">
                <a:latin typeface="+mj-lt"/>
                <a:ea typeface="+mj-ea"/>
                <a:cs typeface="+mj-cs"/>
              </a:rPr>
              <a:t>Національної</a:t>
            </a:r>
            <a:r>
              <a:rPr lang="en-US" sz="2400" kern="1200" dirty="0">
                <a:latin typeface="+mj-lt"/>
                <a:ea typeface="+mj-ea"/>
                <a:cs typeface="+mj-cs"/>
              </a:rPr>
              <a:t> </a:t>
            </a:r>
            <a:r>
              <a:rPr lang="en-US" sz="2400" kern="1200" err="1">
                <a:latin typeface="+mj-lt"/>
                <a:ea typeface="+mj-ea"/>
                <a:cs typeface="+mj-cs"/>
              </a:rPr>
              <a:t>Спілки</a:t>
            </a:r>
            <a:r>
              <a:rPr lang="en-US" sz="2400" kern="1200" dirty="0">
                <a:latin typeface="+mj-lt"/>
                <a:ea typeface="+mj-ea"/>
                <a:cs typeface="+mj-cs"/>
              </a:rPr>
              <a:t> </a:t>
            </a:r>
            <a:r>
              <a:rPr lang="en-US" sz="2400" kern="1200" err="1">
                <a:latin typeface="+mj-lt"/>
                <a:ea typeface="+mj-ea"/>
                <a:cs typeface="+mj-cs"/>
              </a:rPr>
              <a:t>письменників</a:t>
            </a:r>
            <a:r>
              <a:rPr lang="en-US" sz="2400" kern="1200" dirty="0">
                <a:latin typeface="+mj-lt"/>
                <a:ea typeface="+mj-ea"/>
                <a:cs typeface="+mj-cs"/>
              </a:rPr>
              <a:t> </a:t>
            </a:r>
            <a:r>
              <a:rPr lang="en-US" sz="2400" kern="1200" err="1">
                <a:latin typeface="+mj-lt"/>
                <a:ea typeface="+mj-ea"/>
                <a:cs typeface="+mj-cs"/>
              </a:rPr>
              <a:t>України</a:t>
            </a:r>
            <a:r>
              <a:rPr lang="en-US" sz="2400" kern="1200" dirty="0">
                <a:latin typeface="+mj-lt"/>
                <a:ea typeface="+mj-ea"/>
                <a:cs typeface="+mj-cs"/>
              </a:rPr>
              <a:t>, </a:t>
            </a:r>
            <a:r>
              <a:rPr lang="en-US" sz="2400" kern="1200" err="1">
                <a:latin typeface="+mj-lt"/>
                <a:ea typeface="+mj-ea"/>
                <a:cs typeface="+mj-cs"/>
              </a:rPr>
              <a:t>член</a:t>
            </a:r>
            <a:r>
              <a:rPr lang="en-US" sz="2400" kern="1200" dirty="0">
                <a:latin typeface="+mj-lt"/>
                <a:ea typeface="+mj-ea"/>
                <a:cs typeface="+mj-cs"/>
              </a:rPr>
              <a:t> </a:t>
            </a:r>
            <a:r>
              <a:rPr lang="en-US" sz="2400" kern="1200" err="1">
                <a:latin typeface="+mj-lt"/>
                <a:ea typeface="+mj-ea"/>
                <a:cs typeface="+mj-cs"/>
              </a:rPr>
              <a:t>ради</a:t>
            </a:r>
            <a:r>
              <a:rPr lang="en-US" sz="2400" kern="1200" dirty="0">
                <a:latin typeface="+mj-lt"/>
                <a:ea typeface="+mj-ea"/>
                <a:cs typeface="+mj-cs"/>
              </a:rPr>
              <a:t> </a:t>
            </a:r>
            <a:r>
              <a:rPr lang="en-US" sz="2400" kern="1200" err="1">
                <a:latin typeface="+mj-lt"/>
                <a:ea typeface="+mj-ea"/>
                <a:cs typeface="+mj-cs"/>
              </a:rPr>
              <a:t>Київської</a:t>
            </a:r>
            <a:r>
              <a:rPr lang="en-US" sz="2400" kern="1200" dirty="0">
                <a:latin typeface="+mj-lt"/>
                <a:ea typeface="+mj-ea"/>
                <a:cs typeface="+mj-cs"/>
              </a:rPr>
              <a:t> </a:t>
            </a:r>
            <a:r>
              <a:rPr lang="en-US" sz="2400" kern="1200" err="1">
                <a:latin typeface="+mj-lt"/>
                <a:ea typeface="+mj-ea"/>
                <a:cs typeface="+mj-cs"/>
              </a:rPr>
              <a:t>обласної</a:t>
            </a:r>
            <a:r>
              <a:rPr lang="en-US" sz="2400" kern="1200" dirty="0">
                <a:latin typeface="+mj-lt"/>
                <a:ea typeface="+mj-ea"/>
                <a:cs typeface="+mj-cs"/>
              </a:rPr>
              <a:t> </a:t>
            </a:r>
            <a:r>
              <a:rPr lang="en-US" sz="2400" kern="1200" err="1">
                <a:latin typeface="+mj-lt"/>
                <a:ea typeface="+mj-ea"/>
                <a:cs typeface="+mj-cs"/>
              </a:rPr>
              <a:t>організації</a:t>
            </a:r>
            <a:r>
              <a:rPr lang="en-US" sz="2400" kern="1200" dirty="0">
                <a:latin typeface="+mj-lt"/>
                <a:ea typeface="+mj-ea"/>
                <a:cs typeface="+mj-cs"/>
              </a:rPr>
              <a:t> </a:t>
            </a:r>
            <a:r>
              <a:rPr lang="en-US" sz="2400" kern="1200" err="1">
                <a:latin typeface="+mj-lt"/>
                <a:ea typeface="+mj-ea"/>
                <a:cs typeface="+mj-cs"/>
              </a:rPr>
              <a:t>Національної</a:t>
            </a:r>
            <a:r>
              <a:rPr lang="en-US" sz="2400" kern="1200" dirty="0">
                <a:latin typeface="+mj-lt"/>
                <a:ea typeface="+mj-ea"/>
                <a:cs typeface="+mj-cs"/>
              </a:rPr>
              <a:t> </a:t>
            </a:r>
            <a:r>
              <a:rPr lang="en-US" sz="2400" kern="1200" err="1">
                <a:latin typeface="+mj-lt"/>
                <a:ea typeface="+mj-ea"/>
                <a:cs typeface="+mj-cs"/>
              </a:rPr>
              <a:t>Спілки</a:t>
            </a:r>
            <a:r>
              <a:rPr lang="en-US" sz="2400" kern="1200" dirty="0">
                <a:latin typeface="+mj-lt"/>
                <a:ea typeface="+mj-ea"/>
                <a:cs typeface="+mj-cs"/>
              </a:rPr>
              <a:t> </a:t>
            </a:r>
            <a:r>
              <a:rPr lang="en-US" sz="2400" kern="1200" err="1">
                <a:latin typeface="+mj-lt"/>
                <a:ea typeface="+mj-ea"/>
                <a:cs typeface="+mj-cs"/>
              </a:rPr>
              <a:t>письменників</a:t>
            </a:r>
            <a:r>
              <a:rPr lang="en-US" sz="2400" kern="1200" dirty="0">
                <a:latin typeface="+mj-lt"/>
                <a:ea typeface="+mj-ea"/>
                <a:cs typeface="+mj-cs"/>
              </a:rPr>
              <a:t> </a:t>
            </a:r>
            <a:r>
              <a:rPr lang="en-US" sz="2400" kern="1200" err="1">
                <a:latin typeface="+mj-lt"/>
                <a:ea typeface="+mj-ea"/>
                <a:cs typeface="+mj-cs"/>
              </a:rPr>
              <a:t>України</a:t>
            </a:r>
            <a:r>
              <a:rPr lang="en-US" sz="2400" kern="1200" dirty="0">
                <a:latin typeface="+mj-lt"/>
                <a:ea typeface="+mj-ea"/>
                <a:cs typeface="+mj-cs"/>
              </a:rPr>
              <a:t>, </a:t>
            </a:r>
            <a:r>
              <a:rPr lang="en-US" sz="2400" kern="1200" err="1">
                <a:latin typeface="+mj-lt"/>
                <a:ea typeface="+mj-ea"/>
                <a:cs typeface="+mj-cs"/>
              </a:rPr>
              <a:t>лауреат</a:t>
            </a:r>
            <a:r>
              <a:rPr lang="en-US" sz="2400" kern="1200" dirty="0">
                <a:latin typeface="+mj-lt"/>
                <a:ea typeface="+mj-ea"/>
                <a:cs typeface="+mj-cs"/>
              </a:rPr>
              <a:t> </a:t>
            </a:r>
            <a:r>
              <a:rPr lang="en-US" sz="2400" kern="1200" err="1">
                <a:latin typeface="+mj-lt"/>
                <a:ea typeface="+mj-ea"/>
                <a:cs typeface="+mj-cs"/>
              </a:rPr>
              <a:t>літературно-мистецької</a:t>
            </a:r>
            <a:r>
              <a:rPr lang="en-US" sz="2400" kern="1200" dirty="0">
                <a:latin typeface="+mj-lt"/>
                <a:ea typeface="+mj-ea"/>
                <a:cs typeface="+mj-cs"/>
              </a:rPr>
              <a:t> </a:t>
            </a:r>
            <a:r>
              <a:rPr lang="en-US" sz="2400" kern="1200" err="1">
                <a:latin typeface="+mj-lt"/>
                <a:ea typeface="+mj-ea"/>
                <a:cs typeface="+mj-cs"/>
              </a:rPr>
              <a:t>премії</a:t>
            </a:r>
            <a:r>
              <a:rPr lang="en-US" sz="2400" kern="1200" dirty="0">
                <a:latin typeface="+mj-lt"/>
                <a:ea typeface="+mj-ea"/>
                <a:cs typeface="+mj-cs"/>
              </a:rPr>
              <a:t> </a:t>
            </a:r>
            <a:r>
              <a:rPr lang="en-US" sz="2400" kern="1200" err="1">
                <a:latin typeface="+mj-lt"/>
                <a:ea typeface="+mj-ea"/>
                <a:cs typeface="+mj-cs"/>
              </a:rPr>
              <a:t>ім</a:t>
            </a:r>
            <a:r>
              <a:rPr lang="en-US" sz="2400" kern="1200" dirty="0">
                <a:latin typeface="+mj-lt"/>
                <a:ea typeface="+mj-ea"/>
                <a:cs typeface="+mj-cs"/>
              </a:rPr>
              <a:t>.. </a:t>
            </a:r>
            <a:r>
              <a:rPr lang="en-US" sz="2400" kern="1200" err="1">
                <a:latin typeface="+mj-lt"/>
                <a:ea typeface="+mj-ea"/>
                <a:cs typeface="+mj-cs"/>
              </a:rPr>
              <a:t>Нечуя-Левицького</a:t>
            </a:r>
            <a:r>
              <a:rPr lang="en-US" sz="2400" kern="1200" dirty="0">
                <a:latin typeface="+mj-lt"/>
                <a:ea typeface="+mj-ea"/>
                <a:cs typeface="+mj-cs"/>
              </a:rPr>
              <a:t>, </a:t>
            </a:r>
            <a:r>
              <a:rPr lang="en-US" sz="2400" kern="1200" err="1">
                <a:latin typeface="+mj-lt"/>
                <a:ea typeface="+mj-ea"/>
                <a:cs typeface="+mj-cs"/>
              </a:rPr>
              <a:t>вчитель</a:t>
            </a:r>
            <a:r>
              <a:rPr lang="en-US" sz="2400" kern="1200" dirty="0">
                <a:latin typeface="+mj-lt"/>
                <a:ea typeface="+mj-ea"/>
                <a:cs typeface="+mj-cs"/>
              </a:rPr>
              <a:t> </a:t>
            </a:r>
            <a:r>
              <a:rPr lang="en-US" sz="2400" kern="1200" err="1">
                <a:latin typeface="+mj-lt"/>
                <a:ea typeface="+mj-ea"/>
                <a:cs typeface="+mj-cs"/>
              </a:rPr>
              <a:t>української</a:t>
            </a:r>
            <a:r>
              <a:rPr lang="en-US" sz="2400" kern="1200" dirty="0">
                <a:latin typeface="+mj-lt"/>
                <a:ea typeface="+mj-ea"/>
                <a:cs typeface="+mj-cs"/>
              </a:rPr>
              <a:t> </a:t>
            </a:r>
            <a:r>
              <a:rPr lang="en-US" sz="2400" kern="1200" err="1">
                <a:latin typeface="+mj-lt"/>
                <a:ea typeface="+mj-ea"/>
                <a:cs typeface="+mj-cs"/>
              </a:rPr>
              <a:t>мови</a:t>
            </a:r>
            <a:r>
              <a:rPr lang="en-US" sz="2400" kern="1200" dirty="0">
                <a:latin typeface="+mj-lt"/>
                <a:ea typeface="+mj-ea"/>
                <a:cs typeface="+mj-cs"/>
              </a:rPr>
              <a:t> </a:t>
            </a:r>
            <a:r>
              <a:rPr lang="en-US" sz="2400" kern="1200" err="1">
                <a:latin typeface="+mj-lt"/>
                <a:ea typeface="+mj-ea"/>
                <a:cs typeface="+mj-cs"/>
              </a:rPr>
              <a:t>та</a:t>
            </a:r>
            <a:r>
              <a:rPr lang="en-US" sz="2400" kern="1200" dirty="0">
                <a:latin typeface="+mj-lt"/>
                <a:ea typeface="+mj-ea"/>
                <a:cs typeface="+mj-cs"/>
              </a:rPr>
              <a:t> </a:t>
            </a:r>
            <a:r>
              <a:rPr lang="en-US" sz="2400" kern="1200" err="1">
                <a:latin typeface="+mj-lt"/>
                <a:ea typeface="+mj-ea"/>
                <a:cs typeface="+mj-cs"/>
              </a:rPr>
              <a:t>літератури</a:t>
            </a:r>
            <a:r>
              <a:rPr lang="en-US" sz="2400" kern="1200" dirty="0">
                <a:latin typeface="+mj-lt"/>
                <a:ea typeface="+mj-ea"/>
                <a:cs typeface="+mj-cs"/>
              </a:rPr>
              <a:t> в </a:t>
            </a:r>
            <a:r>
              <a:rPr lang="en-US" sz="2400" kern="1200" err="1">
                <a:latin typeface="+mj-lt"/>
                <a:ea typeface="+mj-ea"/>
                <a:cs typeface="+mj-cs"/>
              </a:rPr>
              <a:t>нашій</a:t>
            </a:r>
            <a:r>
              <a:rPr lang="en-US" sz="2400" kern="1200" dirty="0">
                <a:latin typeface="+mj-lt"/>
                <a:ea typeface="+mj-ea"/>
                <a:cs typeface="+mj-cs"/>
              </a:rPr>
              <a:t> </a:t>
            </a:r>
            <a:r>
              <a:rPr lang="en-US" sz="2400" kern="1200" err="1">
                <a:latin typeface="+mj-lt"/>
                <a:ea typeface="+mj-ea"/>
                <a:cs typeface="+mj-cs"/>
              </a:rPr>
              <a:t>гімназії</a:t>
            </a:r>
            <a:r>
              <a:rPr lang="en-US" sz="2400" kern="1200" dirty="0">
                <a:latin typeface="+mj-lt"/>
                <a:ea typeface="+mj-ea"/>
                <a:cs typeface="+mj-cs"/>
              </a:rPr>
              <a:t>. </a:t>
            </a:r>
            <a:endParaRPr lang="ru-RU">
              <a:ea typeface="+mj-ea"/>
              <a:cs typeface="+mj-cs"/>
            </a:endParaRPr>
          </a:p>
        </p:txBody>
      </p:sp>
      <p:pic>
        <p:nvPicPr>
          <p:cNvPr id="4" name="Объект 3" descr="Изображение выглядит как человек, Человеческое лицо, в помещении, стена&#10;&#10;Автоматически созданное описание">
            <a:extLst>
              <a:ext uri="{FF2B5EF4-FFF2-40B4-BE49-F238E27FC236}">
                <a16:creationId xmlns:a16="http://schemas.microsoft.com/office/drawing/2014/main" id="{919C306E-7F95-973E-FB5F-FCF0E48650AF}"/>
              </a:ext>
            </a:extLst>
          </p:cNvPr>
          <p:cNvPicPr>
            <a:picLocks noChangeAspect="1"/>
          </p:cNvPicPr>
          <p:nvPr/>
        </p:nvPicPr>
        <p:blipFill>
          <a:blip r:embed="rId3"/>
          <a:srcRect r="-1" b="1456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03147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4A54A9-C3E8-15A3-806D-65F1D19E85F0}"/>
              </a:ext>
            </a:extLst>
          </p:cNvPr>
          <p:cNvSpPr>
            <a:spLocks noGrp="1"/>
          </p:cNvSpPr>
          <p:nvPr>
            <p:ph type="title"/>
          </p:nvPr>
        </p:nvSpPr>
        <p:spPr>
          <a:xfrm>
            <a:off x="893417" y="690"/>
            <a:ext cx="10515600" cy="905911"/>
          </a:xfrm>
        </p:spPr>
        <p:txBody>
          <a:bodyPr/>
          <a:lstStyle/>
          <a:p>
            <a:pPr algn="ctr"/>
            <a:r>
              <a:rPr lang="ru-RU" sz="4300" b="1" dirty="0" err="1">
                <a:solidFill>
                  <a:srgbClr val="572314"/>
                </a:solidFill>
                <a:latin typeface="Times New Roman"/>
                <a:cs typeface="Times New Roman"/>
              </a:rPr>
              <a:t>Письменники</a:t>
            </a:r>
            <a:r>
              <a:rPr lang="ru-RU" sz="4300" b="1" dirty="0">
                <a:solidFill>
                  <a:srgbClr val="572314"/>
                </a:solidFill>
                <a:latin typeface="Times New Roman"/>
                <a:cs typeface="Times New Roman"/>
              </a:rPr>
              <a:t> – </a:t>
            </a:r>
            <a:r>
              <a:rPr lang="ru-RU" sz="4300" b="1" dirty="0" err="1">
                <a:solidFill>
                  <a:srgbClr val="572314"/>
                </a:solidFill>
                <a:latin typeface="Times New Roman"/>
                <a:cs typeface="Times New Roman"/>
              </a:rPr>
              <a:t>краяни</a:t>
            </a:r>
            <a:endParaRPr lang="ru-RU" dirty="0" err="1"/>
          </a:p>
        </p:txBody>
      </p:sp>
      <p:pic>
        <p:nvPicPr>
          <p:cNvPr id="4" name="Объект 3" descr="Изображение выглядит как Человеческое лицо, человек, в помещении, стена&#10;&#10;Автоматически созданное описание">
            <a:extLst>
              <a:ext uri="{FF2B5EF4-FFF2-40B4-BE49-F238E27FC236}">
                <a16:creationId xmlns:a16="http://schemas.microsoft.com/office/drawing/2014/main" id="{2DB787FA-B7E8-4FDB-3847-DA34D47179E3}"/>
              </a:ext>
            </a:extLst>
          </p:cNvPr>
          <p:cNvPicPr>
            <a:picLocks noGrp="1" noChangeAspect="1"/>
          </p:cNvPicPr>
          <p:nvPr>
            <p:ph idx="1"/>
          </p:nvPr>
        </p:nvPicPr>
        <p:blipFill>
          <a:blip r:embed="rId2"/>
          <a:stretch>
            <a:fillRect/>
          </a:stretch>
        </p:blipFill>
        <p:spPr>
          <a:xfrm>
            <a:off x="1437515" y="804899"/>
            <a:ext cx="2160796" cy="2273576"/>
          </a:xfrm>
        </p:spPr>
      </p:pic>
      <p:sp>
        <p:nvSpPr>
          <p:cNvPr id="5" name="TextBox 4">
            <a:extLst>
              <a:ext uri="{FF2B5EF4-FFF2-40B4-BE49-F238E27FC236}">
                <a16:creationId xmlns:a16="http://schemas.microsoft.com/office/drawing/2014/main" id="{12EB71EA-27F8-EF8F-24EA-C42A8BFC7F2C}"/>
              </a:ext>
            </a:extLst>
          </p:cNvPr>
          <p:cNvSpPr txBox="1"/>
          <p:nvPr/>
        </p:nvSpPr>
        <p:spPr>
          <a:xfrm>
            <a:off x="1367182" y="3134139"/>
            <a:ext cx="23125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200">
                <a:latin typeface="Corbel"/>
              </a:rPr>
              <a:t>Дідківський Володимир Іванович</a:t>
            </a:r>
            <a:r>
              <a:rPr lang="uk-UA" sz="1200">
                <a:latin typeface="Corbel"/>
              </a:rPr>
              <a:t> </a:t>
            </a:r>
          </a:p>
          <a:p>
            <a:r>
              <a:rPr lang="uk-UA" sz="1200">
                <a:latin typeface="Corbel"/>
              </a:rPr>
              <a:t>(нар. 29.09.1956) </a:t>
            </a:r>
          </a:p>
        </p:txBody>
      </p:sp>
      <p:pic>
        <p:nvPicPr>
          <p:cNvPr id="6" name="Рисунок 5" descr="Изображение выглядит как Человеческое лицо, одежда, человек, улыбка&#10;&#10;Автоматически созданное описание">
            <a:extLst>
              <a:ext uri="{FF2B5EF4-FFF2-40B4-BE49-F238E27FC236}">
                <a16:creationId xmlns:a16="http://schemas.microsoft.com/office/drawing/2014/main" id="{12BE67E9-419E-84F1-A789-F812738AA3E6}"/>
              </a:ext>
            </a:extLst>
          </p:cNvPr>
          <p:cNvPicPr>
            <a:picLocks noChangeAspect="1"/>
          </p:cNvPicPr>
          <p:nvPr/>
        </p:nvPicPr>
        <p:blipFill>
          <a:blip r:embed="rId3"/>
          <a:stretch>
            <a:fillRect/>
          </a:stretch>
        </p:blipFill>
        <p:spPr>
          <a:xfrm>
            <a:off x="4944579" y="817908"/>
            <a:ext cx="2313885" cy="2284619"/>
          </a:xfrm>
          <a:prstGeom prst="rect">
            <a:avLst/>
          </a:prstGeom>
        </p:spPr>
      </p:pic>
      <p:sp>
        <p:nvSpPr>
          <p:cNvPr id="7" name="TextBox 6">
            <a:extLst>
              <a:ext uri="{FF2B5EF4-FFF2-40B4-BE49-F238E27FC236}">
                <a16:creationId xmlns:a16="http://schemas.microsoft.com/office/drawing/2014/main" id="{28D1ADB0-17C6-003D-528E-FB5DCFA05010}"/>
              </a:ext>
            </a:extLst>
          </p:cNvPr>
          <p:cNvSpPr txBox="1"/>
          <p:nvPr/>
        </p:nvSpPr>
        <p:spPr>
          <a:xfrm>
            <a:off x="5011530" y="3189357"/>
            <a:ext cx="229041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1200">
                <a:latin typeface="Corbel"/>
              </a:rPr>
              <a:t>Гудима Андрій Дмитрович </a:t>
            </a:r>
          </a:p>
          <a:p>
            <a:r>
              <a:rPr lang="uk-UA" sz="1200">
                <a:latin typeface="Corbel"/>
              </a:rPr>
              <a:t>(нар. 19.07.1937)</a:t>
            </a:r>
            <a:r>
              <a:rPr lang="uk-UA" sz="1400">
                <a:latin typeface="Corbel"/>
              </a:rPr>
              <a:t> </a:t>
            </a:r>
          </a:p>
        </p:txBody>
      </p:sp>
      <p:pic>
        <p:nvPicPr>
          <p:cNvPr id="8" name="Рисунок 7" descr="Изображение выглядит как Человеческое лицо, портрет, одежда, человек&#10;&#10;Автоматически созданное описание">
            <a:extLst>
              <a:ext uri="{FF2B5EF4-FFF2-40B4-BE49-F238E27FC236}">
                <a16:creationId xmlns:a16="http://schemas.microsoft.com/office/drawing/2014/main" id="{5BFBED72-9248-4D2A-C6A7-91E4FD5CE8E4}"/>
              </a:ext>
            </a:extLst>
          </p:cNvPr>
          <p:cNvPicPr>
            <a:picLocks noChangeAspect="1"/>
          </p:cNvPicPr>
          <p:nvPr/>
        </p:nvPicPr>
        <p:blipFill>
          <a:blip r:embed="rId4"/>
          <a:stretch>
            <a:fillRect/>
          </a:stretch>
        </p:blipFill>
        <p:spPr>
          <a:xfrm>
            <a:off x="8379100" y="817908"/>
            <a:ext cx="2170321" cy="2262533"/>
          </a:xfrm>
          <a:prstGeom prst="rect">
            <a:avLst/>
          </a:prstGeom>
        </p:spPr>
      </p:pic>
      <p:sp>
        <p:nvSpPr>
          <p:cNvPr id="9" name="TextBox 8">
            <a:extLst>
              <a:ext uri="{FF2B5EF4-FFF2-40B4-BE49-F238E27FC236}">
                <a16:creationId xmlns:a16="http://schemas.microsoft.com/office/drawing/2014/main" id="{8EF01142-67E3-5960-AA92-F6B125F70AB2}"/>
              </a:ext>
            </a:extLst>
          </p:cNvPr>
          <p:cNvSpPr txBox="1"/>
          <p:nvPr/>
        </p:nvSpPr>
        <p:spPr>
          <a:xfrm>
            <a:off x="8379791" y="3134139"/>
            <a:ext cx="2290418" cy="468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1200">
                <a:latin typeface="Corbel"/>
              </a:rPr>
              <a:t>Євтушенко Віктор Арсенійович </a:t>
            </a:r>
          </a:p>
          <a:p>
            <a:r>
              <a:rPr lang="uk-UA" sz="1200">
                <a:latin typeface="Corbel"/>
              </a:rPr>
              <a:t>(нар. 17.02. 1962) </a:t>
            </a:r>
          </a:p>
        </p:txBody>
      </p:sp>
      <p:pic>
        <p:nvPicPr>
          <p:cNvPr id="10" name="Рисунок 9" descr="Изображение выглядит как человек, Человеческое лицо, одежда, в помещении&#10;&#10;Автоматически созданное описание">
            <a:extLst>
              <a:ext uri="{FF2B5EF4-FFF2-40B4-BE49-F238E27FC236}">
                <a16:creationId xmlns:a16="http://schemas.microsoft.com/office/drawing/2014/main" id="{BBA96DFF-11D1-3332-CB37-687CFB36C913}"/>
              </a:ext>
            </a:extLst>
          </p:cNvPr>
          <p:cNvPicPr>
            <a:picLocks noChangeAspect="1"/>
          </p:cNvPicPr>
          <p:nvPr/>
        </p:nvPicPr>
        <p:blipFill>
          <a:blip r:embed="rId5"/>
          <a:stretch>
            <a:fillRect/>
          </a:stretch>
        </p:blipFill>
        <p:spPr>
          <a:xfrm>
            <a:off x="1371254" y="3777559"/>
            <a:ext cx="2282274" cy="2262534"/>
          </a:xfrm>
          <a:prstGeom prst="rect">
            <a:avLst/>
          </a:prstGeom>
        </p:spPr>
      </p:pic>
      <p:sp>
        <p:nvSpPr>
          <p:cNvPr id="11" name="TextBox 10">
            <a:extLst>
              <a:ext uri="{FF2B5EF4-FFF2-40B4-BE49-F238E27FC236}">
                <a16:creationId xmlns:a16="http://schemas.microsoft.com/office/drawing/2014/main" id="{B2DDD111-35B6-2C0C-E6D5-7397AC6CD91D}"/>
              </a:ext>
            </a:extLst>
          </p:cNvPr>
          <p:cNvSpPr txBox="1"/>
          <p:nvPr/>
        </p:nvSpPr>
        <p:spPr>
          <a:xfrm>
            <a:off x="1367183" y="603857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orbel"/>
              </a:rPr>
              <a:t>Пензарєва-Невінчана Галина Вікторівна</a:t>
            </a:r>
          </a:p>
          <a:p>
            <a:r>
              <a:rPr lang="en-US" sz="1200">
                <a:latin typeface="Corbel"/>
              </a:rPr>
              <a:t> (нар. 08.10. 1957</a:t>
            </a:r>
            <a:endParaRPr lang="en-US"/>
          </a:p>
        </p:txBody>
      </p:sp>
      <p:pic>
        <p:nvPicPr>
          <p:cNvPr id="12" name="Рисунок 11" descr="Изображение выглядит как Человеческое лицо, человек, на открытом воздухе, строительство&#10;&#10;Автоматически созданное описание">
            <a:extLst>
              <a:ext uri="{FF2B5EF4-FFF2-40B4-BE49-F238E27FC236}">
                <a16:creationId xmlns:a16="http://schemas.microsoft.com/office/drawing/2014/main" id="{1A06F149-6981-CD98-93BF-7FBA7C2F3334}"/>
              </a:ext>
            </a:extLst>
          </p:cNvPr>
          <p:cNvPicPr>
            <a:picLocks noChangeAspect="1"/>
          </p:cNvPicPr>
          <p:nvPr/>
        </p:nvPicPr>
        <p:blipFill>
          <a:blip r:embed="rId6"/>
          <a:stretch>
            <a:fillRect/>
          </a:stretch>
        </p:blipFill>
        <p:spPr>
          <a:xfrm>
            <a:off x="4944580" y="3766515"/>
            <a:ext cx="2291798" cy="2273578"/>
          </a:xfrm>
          <a:prstGeom prst="rect">
            <a:avLst/>
          </a:prstGeom>
        </p:spPr>
      </p:pic>
      <p:sp>
        <p:nvSpPr>
          <p:cNvPr id="13" name="TextBox 12">
            <a:extLst>
              <a:ext uri="{FF2B5EF4-FFF2-40B4-BE49-F238E27FC236}">
                <a16:creationId xmlns:a16="http://schemas.microsoft.com/office/drawing/2014/main" id="{990A6F3E-D704-76BA-1B2E-ED84D9170EBC}"/>
              </a:ext>
            </a:extLst>
          </p:cNvPr>
          <p:cNvSpPr txBox="1"/>
          <p:nvPr/>
        </p:nvSpPr>
        <p:spPr>
          <a:xfrm>
            <a:off x="4779617" y="6060662"/>
            <a:ext cx="25223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1200">
                <a:latin typeface="Corbel"/>
              </a:rPr>
              <a:t>Мордатенко Костянтин Леонідович (нар. 04.07.1975) </a:t>
            </a:r>
          </a:p>
        </p:txBody>
      </p:sp>
      <p:pic>
        <p:nvPicPr>
          <p:cNvPr id="14" name="Рисунок 13" descr="Изображение выглядит как Человеческое лицо, человек, одежда, Подбородок&#10;&#10;Автоматически созданное описание">
            <a:extLst>
              <a:ext uri="{FF2B5EF4-FFF2-40B4-BE49-F238E27FC236}">
                <a16:creationId xmlns:a16="http://schemas.microsoft.com/office/drawing/2014/main" id="{4744DC44-5E80-0158-B4E3-BA1706CD04C8}"/>
              </a:ext>
            </a:extLst>
          </p:cNvPr>
          <p:cNvPicPr>
            <a:picLocks noChangeAspect="1"/>
          </p:cNvPicPr>
          <p:nvPr/>
        </p:nvPicPr>
        <p:blipFill>
          <a:blip r:embed="rId7"/>
          <a:stretch>
            <a:fillRect/>
          </a:stretch>
        </p:blipFill>
        <p:spPr>
          <a:xfrm>
            <a:off x="8379101" y="3777559"/>
            <a:ext cx="2181365" cy="2262533"/>
          </a:xfrm>
          <a:prstGeom prst="rect">
            <a:avLst/>
          </a:prstGeom>
        </p:spPr>
      </p:pic>
      <p:sp>
        <p:nvSpPr>
          <p:cNvPr id="15" name="TextBox 14">
            <a:extLst>
              <a:ext uri="{FF2B5EF4-FFF2-40B4-BE49-F238E27FC236}">
                <a16:creationId xmlns:a16="http://schemas.microsoft.com/office/drawing/2014/main" id="{45ECE7BC-EAA4-35F9-159F-B8A4B92F360C}"/>
              </a:ext>
            </a:extLst>
          </p:cNvPr>
          <p:cNvSpPr txBox="1"/>
          <p:nvPr/>
        </p:nvSpPr>
        <p:spPr>
          <a:xfrm>
            <a:off x="8379791" y="6049618"/>
            <a:ext cx="2179983" cy="47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1200">
                <a:latin typeface="Corbel"/>
              </a:rPr>
              <a:t>Розвозчик Петро Іларіонович (нар. 13.08. 1957) </a:t>
            </a:r>
          </a:p>
        </p:txBody>
      </p:sp>
    </p:spTree>
    <p:extLst>
      <p:ext uri="{BB962C8B-B14F-4D97-AF65-F5344CB8AC3E}">
        <p14:creationId xmlns:p14="http://schemas.microsoft.com/office/powerpoint/2010/main" val="373665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89685BA-915D-5454-EC85-481CFDB5E2C9}"/>
              </a:ext>
            </a:extLst>
          </p:cNvPr>
          <p:cNvSpPr>
            <a:spLocks noGrp="1"/>
          </p:cNvSpPr>
          <p:nvPr>
            <p:ph type="title"/>
          </p:nvPr>
        </p:nvSpPr>
        <p:spPr>
          <a:xfrm>
            <a:off x="291549" y="412454"/>
            <a:ext cx="2546902" cy="2101850"/>
          </a:xfrm>
        </p:spPr>
        <p:txBody>
          <a:bodyPr>
            <a:normAutofit/>
          </a:bodyPr>
          <a:lstStyle/>
          <a:p>
            <a:r>
              <a:rPr lang="ru-RU" sz="2000" b="1">
                <a:latin typeface="Times New Roman"/>
                <a:cs typeface="Times New Roman"/>
              </a:rPr>
              <a:t>В. І. Дідківський – автор та керівник першого в області кабінету літературного краєзнавства в гімназії № 15</a:t>
            </a:r>
            <a:endParaRPr lang="ru-RU" sz="2000"/>
          </a:p>
        </p:txBody>
      </p:sp>
      <p:sp>
        <p:nvSpPr>
          <p:cNvPr id="16"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C7C11924-6670-9CAD-B46D-D4E922D54DCD}"/>
              </a:ext>
            </a:extLst>
          </p:cNvPr>
          <p:cNvSpPr>
            <a:spLocks noGrp="1"/>
          </p:cNvSpPr>
          <p:nvPr>
            <p:ph idx="1"/>
          </p:nvPr>
        </p:nvSpPr>
        <p:spPr>
          <a:xfrm>
            <a:off x="3157538" y="655411"/>
            <a:ext cx="3243262" cy="2101850"/>
          </a:xfrm>
        </p:spPr>
        <p:txBody>
          <a:bodyPr vert="horz" lIns="91440" tIns="45720" rIns="91440" bIns="45720" rtlCol="0" anchor="ctr">
            <a:normAutofit/>
          </a:bodyPr>
          <a:lstStyle/>
          <a:p>
            <a:pPr marL="0" indent="0">
              <a:buNone/>
            </a:pPr>
            <a:r>
              <a:rPr lang="ru-RU" sz="1700" b="1">
                <a:latin typeface="Times New Roman"/>
                <a:cs typeface="Times New Roman"/>
              </a:rPr>
              <a:t>Учні нашої гімназії завжди із </a:t>
            </a:r>
            <a:endParaRPr lang="ru-RU" sz="1700"/>
          </a:p>
          <a:p>
            <a:pPr marL="0" indent="0">
              <a:buNone/>
            </a:pPr>
            <a:r>
              <a:rPr lang="ru-RU" sz="1700" b="1">
                <a:latin typeface="Times New Roman"/>
                <a:cs typeface="Times New Roman"/>
              </a:rPr>
              <a:t>захопленням слухають розповіді</a:t>
            </a:r>
            <a:endParaRPr lang="ru-RU" sz="1700"/>
          </a:p>
          <a:p>
            <a:pPr marL="0" indent="0">
              <a:buNone/>
            </a:pPr>
            <a:r>
              <a:rPr lang="ru-RU" sz="1700" b="1">
                <a:latin typeface="Times New Roman"/>
                <a:cs typeface="Times New Roman"/>
              </a:rPr>
              <a:t>Володимира Івановича…</a:t>
            </a:r>
            <a:endParaRPr lang="ru-RU" sz="1700"/>
          </a:p>
          <a:p>
            <a:pPr marL="0" indent="0">
              <a:buNone/>
            </a:pPr>
            <a:endParaRPr lang="ru-RU" sz="1700"/>
          </a:p>
        </p:txBody>
      </p:sp>
      <p:pic>
        <p:nvPicPr>
          <p:cNvPr id="4" name="Рисунок 3" descr="Изображение выглядит как в помещении, мебель, стена, одежда&#10;&#10;Автоматически созданное описание">
            <a:extLst>
              <a:ext uri="{FF2B5EF4-FFF2-40B4-BE49-F238E27FC236}">
                <a16:creationId xmlns:a16="http://schemas.microsoft.com/office/drawing/2014/main" id="{52577561-0453-2D55-8D9B-5514B17F92F4}"/>
              </a:ext>
            </a:extLst>
          </p:cNvPr>
          <p:cNvPicPr>
            <a:picLocks noChangeAspect="1"/>
          </p:cNvPicPr>
          <p:nvPr/>
        </p:nvPicPr>
        <p:blipFill>
          <a:blip r:embed="rId2"/>
          <a:srcRect t="36066" b="4095"/>
          <a:stretch/>
        </p:blipFill>
        <p:spPr>
          <a:xfrm>
            <a:off x="20" y="2959630"/>
            <a:ext cx="6400781" cy="3898370"/>
          </a:xfrm>
          <a:prstGeom prst="rect">
            <a:avLst/>
          </a:prstGeom>
        </p:spPr>
      </p:pic>
      <p:pic>
        <p:nvPicPr>
          <p:cNvPr id="5" name="Рисунок 4" descr="Изображение выглядит как одежда, в помещении, стена, человек&#10;&#10;Автоматически созданное описание">
            <a:extLst>
              <a:ext uri="{FF2B5EF4-FFF2-40B4-BE49-F238E27FC236}">
                <a16:creationId xmlns:a16="http://schemas.microsoft.com/office/drawing/2014/main" id="{D70E21D3-422A-CD40-2B46-70D22E40C13C}"/>
              </a:ext>
            </a:extLst>
          </p:cNvPr>
          <p:cNvPicPr>
            <a:picLocks noChangeAspect="1"/>
          </p:cNvPicPr>
          <p:nvPr/>
        </p:nvPicPr>
        <p:blipFill>
          <a:blip r:embed="rId3"/>
          <a:srcRect r="15371"/>
          <a:stretch/>
        </p:blipFill>
        <p:spPr>
          <a:xfrm>
            <a:off x="6591299" y="1"/>
            <a:ext cx="5600701" cy="6857999"/>
          </a:xfrm>
          <a:prstGeom prst="rect">
            <a:avLst/>
          </a:prstGeom>
        </p:spPr>
      </p:pic>
    </p:spTree>
    <p:extLst>
      <p:ext uri="{BB962C8B-B14F-4D97-AF65-F5344CB8AC3E}">
        <p14:creationId xmlns:p14="http://schemas.microsoft.com/office/powerpoint/2010/main" val="355934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23A78A-D206-1E49-74AD-BAD8978C8866}"/>
              </a:ext>
            </a:extLst>
          </p:cNvPr>
          <p:cNvSpPr>
            <a:spLocks noGrp="1"/>
          </p:cNvSpPr>
          <p:nvPr>
            <p:ph type="title"/>
          </p:nvPr>
        </p:nvSpPr>
        <p:spPr>
          <a:xfrm>
            <a:off x="838200" y="365125"/>
            <a:ext cx="11056730" cy="1347649"/>
          </a:xfrm>
        </p:spPr>
        <p:txBody>
          <a:bodyPr>
            <a:normAutofit fontScale="90000"/>
          </a:bodyPr>
          <a:lstStyle/>
          <a:p>
            <a:pPr algn="ctr"/>
            <a:r>
              <a:rPr lang="ru-RU" sz="3200" b="1" err="1">
                <a:solidFill>
                  <a:srgbClr val="572314"/>
                </a:solidFill>
                <a:latin typeface="Times New Roman"/>
                <a:cs typeface="Times New Roman"/>
              </a:rPr>
              <a:t>Кабінет</a:t>
            </a:r>
            <a:r>
              <a:rPr lang="ru-RU" sz="3200" b="1" dirty="0">
                <a:solidFill>
                  <a:srgbClr val="572314"/>
                </a:solidFill>
                <a:latin typeface="Times New Roman"/>
                <a:cs typeface="Times New Roman"/>
              </a:rPr>
              <a:t>  </a:t>
            </a:r>
            <a:r>
              <a:rPr lang="ru-RU" sz="3200" b="1" err="1">
                <a:solidFill>
                  <a:srgbClr val="572314"/>
                </a:solidFill>
                <a:latin typeface="Times New Roman"/>
                <a:cs typeface="Times New Roman"/>
              </a:rPr>
              <a:t>літературного</a:t>
            </a:r>
            <a:r>
              <a:rPr lang="ru-RU" sz="3200" b="1" dirty="0">
                <a:solidFill>
                  <a:srgbClr val="572314"/>
                </a:solidFill>
                <a:latin typeface="Times New Roman"/>
                <a:cs typeface="Times New Roman"/>
              </a:rPr>
              <a:t> </a:t>
            </a:r>
            <a:r>
              <a:rPr lang="ru-RU" sz="3200" b="1" err="1">
                <a:solidFill>
                  <a:srgbClr val="572314"/>
                </a:solidFill>
                <a:latin typeface="Times New Roman"/>
                <a:cs typeface="Times New Roman"/>
              </a:rPr>
              <a:t>краєзнавства</a:t>
            </a:r>
            <a:r>
              <a:rPr lang="ru-RU" sz="3200" b="1" dirty="0">
                <a:solidFill>
                  <a:srgbClr val="572314"/>
                </a:solidFill>
                <a:latin typeface="Times New Roman"/>
                <a:cs typeface="Times New Roman"/>
              </a:rPr>
              <a:t> </a:t>
            </a:r>
            <a:r>
              <a:rPr lang="ru-RU" sz="3200" b="1" err="1">
                <a:solidFill>
                  <a:srgbClr val="572314"/>
                </a:solidFill>
                <a:latin typeface="Times New Roman"/>
                <a:cs typeface="Times New Roman"/>
              </a:rPr>
              <a:t>Київщини</a:t>
            </a:r>
            <a:r>
              <a:rPr lang="ru-RU" sz="3200" b="1" dirty="0">
                <a:solidFill>
                  <a:srgbClr val="572314"/>
                </a:solidFill>
                <a:latin typeface="Times New Roman"/>
                <a:cs typeface="Times New Roman"/>
              </a:rPr>
              <a:t> в </a:t>
            </a:r>
            <a:r>
              <a:rPr lang="ru-RU" sz="3200" b="1" err="1">
                <a:solidFill>
                  <a:srgbClr val="572314"/>
                </a:solidFill>
                <a:latin typeface="Times New Roman"/>
                <a:cs typeface="Times New Roman"/>
              </a:rPr>
              <a:t>гімназії</a:t>
            </a:r>
            <a:r>
              <a:rPr lang="ru-RU" sz="3200" b="1" dirty="0">
                <a:solidFill>
                  <a:srgbClr val="572314"/>
                </a:solidFill>
                <a:latin typeface="Times New Roman"/>
                <a:cs typeface="Times New Roman"/>
              </a:rPr>
              <a:t> № 15</a:t>
            </a:r>
            <a:br>
              <a:rPr lang="ru-RU" sz="3200" b="1" dirty="0">
                <a:solidFill>
                  <a:srgbClr val="572314"/>
                </a:solidFill>
                <a:latin typeface="Times New Roman"/>
                <a:cs typeface="Times New Roman"/>
              </a:rPr>
            </a:br>
            <a:r>
              <a:rPr lang="ru-RU" sz="3200" b="1" dirty="0">
                <a:solidFill>
                  <a:srgbClr val="572314"/>
                </a:solidFill>
                <a:latin typeface="Times New Roman"/>
                <a:cs typeface="Times New Roman"/>
              </a:rPr>
              <a:t> </a:t>
            </a:r>
            <a:endParaRPr lang="ru-RU"/>
          </a:p>
        </p:txBody>
      </p:sp>
      <p:pic>
        <p:nvPicPr>
          <p:cNvPr id="4" name="Рисунок 3" descr="Изображение выглядит как одежда, стена, искусство, багет&#10;&#10;Автоматически созданное описание">
            <a:extLst>
              <a:ext uri="{FF2B5EF4-FFF2-40B4-BE49-F238E27FC236}">
                <a16:creationId xmlns:a16="http://schemas.microsoft.com/office/drawing/2014/main" id="{DD2A68B3-98B0-05ED-2CA4-5A4BE599770A}"/>
              </a:ext>
            </a:extLst>
          </p:cNvPr>
          <p:cNvPicPr>
            <a:picLocks noChangeAspect="1"/>
          </p:cNvPicPr>
          <p:nvPr/>
        </p:nvPicPr>
        <p:blipFill>
          <a:blip r:embed="rId2"/>
          <a:stretch>
            <a:fillRect/>
          </a:stretch>
        </p:blipFill>
        <p:spPr>
          <a:xfrm>
            <a:off x="1391823" y="1176475"/>
            <a:ext cx="2528267" cy="2528267"/>
          </a:xfrm>
          <a:prstGeom prst="rect">
            <a:avLst/>
          </a:prstGeom>
        </p:spPr>
      </p:pic>
      <p:pic>
        <p:nvPicPr>
          <p:cNvPr id="5" name="Рисунок 4" descr="Изображение выглядит как одежда, в помещении, стена, человек&#10;&#10;Автоматически созданное описание">
            <a:extLst>
              <a:ext uri="{FF2B5EF4-FFF2-40B4-BE49-F238E27FC236}">
                <a16:creationId xmlns:a16="http://schemas.microsoft.com/office/drawing/2014/main" id="{4F338711-D401-6B60-5C80-8AAE69FB4BA8}"/>
              </a:ext>
            </a:extLst>
          </p:cNvPr>
          <p:cNvPicPr>
            <a:picLocks noChangeAspect="1"/>
          </p:cNvPicPr>
          <p:nvPr/>
        </p:nvPicPr>
        <p:blipFill>
          <a:blip r:embed="rId3"/>
          <a:stretch>
            <a:fillRect/>
          </a:stretch>
        </p:blipFill>
        <p:spPr>
          <a:xfrm>
            <a:off x="4778098" y="1183447"/>
            <a:ext cx="2635802" cy="2514324"/>
          </a:xfrm>
          <a:prstGeom prst="rect">
            <a:avLst/>
          </a:prstGeom>
        </p:spPr>
      </p:pic>
      <p:pic>
        <p:nvPicPr>
          <p:cNvPr id="6" name="Рисунок 5" descr="Изображение выглядит как в помещении, мебель, дизайн интерьера, стена&#10;&#10;Автоматически созданное описание">
            <a:extLst>
              <a:ext uri="{FF2B5EF4-FFF2-40B4-BE49-F238E27FC236}">
                <a16:creationId xmlns:a16="http://schemas.microsoft.com/office/drawing/2014/main" id="{674833C1-5BCE-21A7-7F22-A97159BB7B7F}"/>
              </a:ext>
            </a:extLst>
          </p:cNvPr>
          <p:cNvPicPr>
            <a:picLocks noChangeAspect="1"/>
          </p:cNvPicPr>
          <p:nvPr/>
        </p:nvPicPr>
        <p:blipFill>
          <a:blip r:embed="rId4"/>
          <a:stretch>
            <a:fillRect/>
          </a:stretch>
        </p:blipFill>
        <p:spPr>
          <a:xfrm>
            <a:off x="8436458" y="1183446"/>
            <a:ext cx="2287520" cy="2514325"/>
          </a:xfrm>
          <a:prstGeom prst="rect">
            <a:avLst/>
          </a:prstGeom>
        </p:spPr>
      </p:pic>
      <p:pic>
        <p:nvPicPr>
          <p:cNvPr id="7" name="Рисунок 6" descr="Изображение выглядит как одежда, в помещении, стена, мебель&#10;&#10;Автоматически созданное описание">
            <a:extLst>
              <a:ext uri="{FF2B5EF4-FFF2-40B4-BE49-F238E27FC236}">
                <a16:creationId xmlns:a16="http://schemas.microsoft.com/office/drawing/2014/main" id="{A1E337FA-3815-2806-392D-8D14F73A0493}"/>
              </a:ext>
            </a:extLst>
          </p:cNvPr>
          <p:cNvPicPr>
            <a:picLocks noChangeAspect="1"/>
          </p:cNvPicPr>
          <p:nvPr/>
        </p:nvPicPr>
        <p:blipFill>
          <a:blip r:embed="rId5"/>
          <a:stretch>
            <a:fillRect/>
          </a:stretch>
        </p:blipFill>
        <p:spPr>
          <a:xfrm>
            <a:off x="1237077" y="3855139"/>
            <a:ext cx="2837760" cy="2847285"/>
          </a:xfrm>
          <a:prstGeom prst="rect">
            <a:avLst/>
          </a:prstGeom>
        </p:spPr>
      </p:pic>
      <p:pic>
        <p:nvPicPr>
          <p:cNvPr id="8" name="Рисунок 7" descr="Изображение выглядит как в помещении, книга, Стеллаж, коллекция&#10;&#10;Автоматически созданное описание">
            <a:extLst>
              <a:ext uri="{FF2B5EF4-FFF2-40B4-BE49-F238E27FC236}">
                <a16:creationId xmlns:a16="http://schemas.microsoft.com/office/drawing/2014/main" id="{4324B03B-AE5D-9624-5370-9D41E603CC42}"/>
              </a:ext>
            </a:extLst>
          </p:cNvPr>
          <p:cNvPicPr>
            <a:picLocks noChangeAspect="1"/>
          </p:cNvPicPr>
          <p:nvPr/>
        </p:nvPicPr>
        <p:blipFill>
          <a:blip r:embed="rId6"/>
          <a:stretch>
            <a:fillRect/>
          </a:stretch>
        </p:blipFill>
        <p:spPr>
          <a:xfrm>
            <a:off x="4948650" y="3780596"/>
            <a:ext cx="2460349" cy="2996370"/>
          </a:xfrm>
          <a:prstGeom prst="rect">
            <a:avLst/>
          </a:prstGeom>
        </p:spPr>
      </p:pic>
      <p:pic>
        <p:nvPicPr>
          <p:cNvPr id="9" name="Рисунок 8" descr="Изображение выглядит как стена, в помещении, багет, мебель&#10;&#10;Автоматически созданное описание">
            <a:extLst>
              <a:ext uri="{FF2B5EF4-FFF2-40B4-BE49-F238E27FC236}">
                <a16:creationId xmlns:a16="http://schemas.microsoft.com/office/drawing/2014/main" id="{F310F2B8-969C-80FE-223E-51A273924F7F}"/>
              </a:ext>
            </a:extLst>
          </p:cNvPr>
          <p:cNvPicPr>
            <a:picLocks noChangeAspect="1"/>
          </p:cNvPicPr>
          <p:nvPr/>
        </p:nvPicPr>
        <p:blipFill>
          <a:blip r:embed="rId7"/>
          <a:stretch>
            <a:fillRect/>
          </a:stretch>
        </p:blipFill>
        <p:spPr>
          <a:xfrm>
            <a:off x="8348110" y="3913118"/>
            <a:ext cx="2453171" cy="2731329"/>
          </a:xfrm>
          <a:prstGeom prst="rect">
            <a:avLst/>
          </a:prstGeom>
        </p:spPr>
      </p:pic>
    </p:spTree>
    <p:extLst>
      <p:ext uri="{BB962C8B-B14F-4D97-AF65-F5344CB8AC3E}">
        <p14:creationId xmlns:p14="http://schemas.microsoft.com/office/powerpoint/2010/main" val="2282529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4A76DDF-9786-0988-EDE4-55245E39C1D8}"/>
              </a:ext>
            </a:extLst>
          </p:cNvPr>
          <p:cNvSpPr>
            <a:spLocks noGrp="1"/>
          </p:cNvSpPr>
          <p:nvPr>
            <p:ph type="title"/>
          </p:nvPr>
        </p:nvSpPr>
        <p:spPr>
          <a:xfrm>
            <a:off x="8741517" y="1563209"/>
            <a:ext cx="3090345" cy="3736540"/>
          </a:xfrm>
        </p:spPr>
        <p:txBody>
          <a:bodyPr vert="horz" lIns="91440" tIns="45720" rIns="91440" bIns="45720" rtlCol="0" anchor="b">
            <a:normAutofit/>
          </a:bodyPr>
          <a:lstStyle/>
          <a:p>
            <a:r>
              <a:rPr lang="en-US" sz="2500" b="1" kern="1200">
                <a:solidFill>
                  <a:schemeClr val="tx1"/>
                </a:solidFill>
                <a:latin typeface="+mj-lt"/>
                <a:ea typeface="+mj-ea"/>
                <a:cs typeface="+mj-cs"/>
              </a:rPr>
              <a:t>Талановиті вихованці Володимира Івановича здобувають перемоги на Всеукраїнських конкурсах і є обличчям нашої школи…</a:t>
            </a:r>
            <a:endParaRPr lang="en-US" sz="2500" kern="120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Изображение выглядит как одежда, человек, стена, обувь&#10;&#10;Автоматически созданное описание">
            <a:extLst>
              <a:ext uri="{FF2B5EF4-FFF2-40B4-BE49-F238E27FC236}">
                <a16:creationId xmlns:a16="http://schemas.microsoft.com/office/drawing/2014/main" id="{DF8F27C4-F0C1-7C38-A5E9-F564E552972A}"/>
              </a:ext>
            </a:extLst>
          </p:cNvPr>
          <p:cNvPicPr>
            <a:picLocks noChangeAspect="1"/>
          </p:cNvPicPr>
          <p:nvPr/>
        </p:nvPicPr>
        <p:blipFill>
          <a:blip r:embed="rId2"/>
          <a:srcRect l="151" r="10479" b="-3"/>
          <a:stretch/>
        </p:blipFill>
        <p:spPr>
          <a:xfrm>
            <a:off x="996363" y="972235"/>
            <a:ext cx="3383280" cy="5047735"/>
          </a:xfrm>
          <a:prstGeom prst="rect">
            <a:avLst/>
          </a:prstGeom>
        </p:spPr>
      </p:pic>
      <p:pic>
        <p:nvPicPr>
          <p:cNvPr id="4" name="Рисунок 3" descr="Изображение выглядит как одежда, человек, обувь, Человеческое лицо&#10;&#10;Автоматически созданное описание">
            <a:extLst>
              <a:ext uri="{FF2B5EF4-FFF2-40B4-BE49-F238E27FC236}">
                <a16:creationId xmlns:a16="http://schemas.microsoft.com/office/drawing/2014/main" id="{2FDA207C-8334-E40C-DE00-3215D9BF3E39}"/>
              </a:ext>
            </a:extLst>
          </p:cNvPr>
          <p:cNvPicPr>
            <a:picLocks noChangeAspect="1"/>
          </p:cNvPicPr>
          <p:nvPr/>
        </p:nvPicPr>
        <p:blipFill>
          <a:blip r:embed="rId3"/>
          <a:srcRect l="10407" r="223" b="-3"/>
          <a:stretch/>
        </p:blipFill>
        <p:spPr>
          <a:xfrm>
            <a:off x="4683639" y="972235"/>
            <a:ext cx="3383280" cy="5047735"/>
          </a:xfrm>
          <a:prstGeom prst="rect">
            <a:avLst/>
          </a:prstGeom>
        </p:spPr>
      </p:pic>
    </p:spTree>
    <p:extLst>
      <p:ext uri="{BB962C8B-B14F-4D97-AF65-F5344CB8AC3E}">
        <p14:creationId xmlns:p14="http://schemas.microsoft.com/office/powerpoint/2010/main" val="403267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9FCA9BA-5270-2892-9963-0B1CD8D1D215}"/>
              </a:ext>
            </a:extLst>
          </p:cNvPr>
          <p:cNvSpPr>
            <a:spLocks noGrp="1"/>
          </p:cNvSpPr>
          <p:nvPr>
            <p:ph type="title"/>
          </p:nvPr>
        </p:nvSpPr>
        <p:spPr>
          <a:xfrm>
            <a:off x="838201" y="365125"/>
            <a:ext cx="5251316" cy="1807305"/>
          </a:xfrm>
        </p:spPr>
        <p:txBody>
          <a:bodyPr>
            <a:normAutofit/>
          </a:bodyPr>
          <a:lstStyle/>
          <a:p>
            <a:r>
              <a:rPr lang="ru-RU" b="1" err="1">
                <a:latin typeface="Times New Roman"/>
                <a:cs typeface="Times New Roman"/>
              </a:rPr>
              <a:t>Шкільний</a:t>
            </a:r>
            <a:r>
              <a:rPr lang="ru-RU" b="1">
                <a:latin typeface="Times New Roman"/>
                <a:cs typeface="Times New Roman"/>
              </a:rPr>
              <a:t> музей </a:t>
            </a:r>
            <a:r>
              <a:rPr lang="ru-RU" b="1" err="1">
                <a:latin typeface="Times New Roman"/>
                <a:cs typeface="Times New Roman"/>
              </a:rPr>
              <a:t>Бойової</a:t>
            </a:r>
            <a:r>
              <a:rPr lang="ru-RU" b="1">
                <a:latin typeface="Times New Roman"/>
                <a:cs typeface="Times New Roman"/>
              </a:rPr>
              <a:t> </a:t>
            </a:r>
            <a:r>
              <a:rPr lang="ru-RU" b="1" err="1">
                <a:latin typeface="Times New Roman"/>
                <a:cs typeface="Times New Roman"/>
              </a:rPr>
              <a:t>Слави</a:t>
            </a:r>
            <a:endParaRPr lang="ru-RU" err="1"/>
          </a:p>
        </p:txBody>
      </p:sp>
      <p:sp>
        <p:nvSpPr>
          <p:cNvPr id="3" name="Объект 2">
            <a:extLst>
              <a:ext uri="{FF2B5EF4-FFF2-40B4-BE49-F238E27FC236}">
                <a16:creationId xmlns:a16="http://schemas.microsoft.com/office/drawing/2014/main" id="{5995966F-BE62-AF61-8071-B6702799B485}"/>
              </a:ext>
            </a:extLst>
          </p:cNvPr>
          <p:cNvSpPr>
            <a:spLocks noGrp="1"/>
          </p:cNvSpPr>
          <p:nvPr>
            <p:ph idx="1"/>
          </p:nvPr>
        </p:nvSpPr>
        <p:spPr>
          <a:xfrm>
            <a:off x="838200" y="2333297"/>
            <a:ext cx="4619621" cy="3843666"/>
          </a:xfrm>
        </p:spPr>
        <p:txBody>
          <a:bodyPr vert="horz" lIns="91440" tIns="45720" rIns="91440" bIns="45720" rtlCol="0">
            <a:normAutofit/>
          </a:bodyPr>
          <a:lstStyle/>
          <a:p>
            <a:pPr marL="0" indent="0">
              <a:buNone/>
            </a:pPr>
            <a:r>
              <a:rPr lang="ru-RU" sz="2000">
                <a:latin typeface="Corbel"/>
              </a:rPr>
              <a:t>Лубєнцова Софія, учениця 9-Б класу (2003/2004 р.н.) написала слова з вірша В.І.Дідківського на Стіну Пам’яті у шкільному музеї.</a:t>
            </a:r>
            <a:endParaRPr lang="ru-RU" sz="2000"/>
          </a:p>
          <a:p>
            <a:pPr marL="0" indent="0">
              <a:buNone/>
            </a:pPr>
            <a:endParaRPr lang="ru-RU" sz="2000"/>
          </a:p>
        </p:txBody>
      </p:sp>
      <p:pic>
        <p:nvPicPr>
          <p:cNvPr id="4" name="Рисунок 3" descr="Изображение выглядит как Человеческое лицо, текст, одежда, женщина&#10;&#10;Автоматически созданное описание">
            <a:extLst>
              <a:ext uri="{FF2B5EF4-FFF2-40B4-BE49-F238E27FC236}">
                <a16:creationId xmlns:a16="http://schemas.microsoft.com/office/drawing/2014/main" id="{F670058A-5627-E1F4-3AEC-FA232180C062}"/>
              </a:ext>
            </a:extLst>
          </p:cNvPr>
          <p:cNvPicPr>
            <a:picLocks noChangeAspect="1"/>
          </p:cNvPicPr>
          <p:nvPr/>
        </p:nvPicPr>
        <p:blipFill>
          <a:blip r:embed="rId2"/>
          <a:srcRect l="312" r="17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62307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02944F5-75C6-A80F-D3CF-C01BA772018E}"/>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3600" kern="1200">
                <a:solidFill>
                  <a:schemeClr val="tx1"/>
                </a:solidFill>
                <a:latin typeface="+mj-lt"/>
                <a:ea typeface="+mj-ea"/>
                <a:cs typeface="+mj-cs"/>
              </a:rPr>
              <a:t>Вшановуємо пам’ять тих, хто загинув заради України, дякуємо тим, хто нині захищає нас від окупантів.</a:t>
            </a:r>
          </a:p>
          <a:p>
            <a:r>
              <a:rPr lang="en-US" sz="3600" kern="1200">
                <a:solidFill>
                  <a:schemeClr val="tx1"/>
                </a:solidFill>
                <a:latin typeface="+mj-lt"/>
                <a:ea typeface="+mj-ea"/>
                <a:cs typeface="+mj-cs"/>
              </a:rPr>
              <a:t>(Екскурсія до шкільного музею 01.10.2024 року із учнями 6-Б класу)</a:t>
            </a:r>
          </a:p>
          <a:p>
            <a:endParaRPr lang="en-US" sz="3600" kern="120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одежда, Человеческое лицо, человек, галерея&#10;&#10;Автоматически созданное описание">
            <a:extLst>
              <a:ext uri="{FF2B5EF4-FFF2-40B4-BE49-F238E27FC236}">
                <a16:creationId xmlns:a16="http://schemas.microsoft.com/office/drawing/2014/main" id="{479F5EDB-A51B-B697-B523-1275B28E54F2}"/>
              </a:ext>
            </a:extLst>
          </p:cNvPr>
          <p:cNvPicPr>
            <a:picLocks noChangeAspect="1"/>
          </p:cNvPicPr>
          <p:nvPr/>
        </p:nvPicPr>
        <p:blipFill>
          <a:blip r:embed="rId2"/>
          <a:stretch>
            <a:fillRect/>
          </a:stretch>
        </p:blipFill>
        <p:spPr>
          <a:xfrm>
            <a:off x="7828920" y="320040"/>
            <a:ext cx="3992615" cy="5981446"/>
          </a:xfrm>
          <a:prstGeom prst="rect">
            <a:avLst/>
          </a:prstGeom>
        </p:spPr>
      </p:pic>
    </p:spTree>
    <p:extLst>
      <p:ext uri="{BB962C8B-B14F-4D97-AF65-F5344CB8AC3E}">
        <p14:creationId xmlns:p14="http://schemas.microsoft.com/office/powerpoint/2010/main" val="4208278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на открытом воздухе, облако, небо, строительство&#10;&#10;Автоматически созданное описание">
            <a:extLst>
              <a:ext uri="{FF2B5EF4-FFF2-40B4-BE49-F238E27FC236}">
                <a16:creationId xmlns:a16="http://schemas.microsoft.com/office/drawing/2014/main" id="{F05C8DA1-9909-F81F-6C63-1D6FE7397D51}"/>
              </a:ext>
            </a:extLst>
          </p:cNvPr>
          <p:cNvPicPr>
            <a:picLocks noGrp="1" noChangeAspect="1"/>
          </p:cNvPicPr>
          <p:nvPr>
            <p:ph idx="1"/>
          </p:nvPr>
        </p:nvPicPr>
        <p:blipFill>
          <a:blip r:embed="rId2"/>
          <a:srcRect r="-2" b="766"/>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Заголовок 1">
            <a:extLst>
              <a:ext uri="{FF2B5EF4-FFF2-40B4-BE49-F238E27FC236}">
                <a16:creationId xmlns:a16="http://schemas.microsoft.com/office/drawing/2014/main" id="{FB7F491E-7872-9DBC-2EB6-7368CB3593C3}"/>
              </a:ext>
            </a:extLst>
          </p:cNvPr>
          <p:cNvSpPr>
            <a:spLocks noGrp="1"/>
          </p:cNvSpPr>
          <p:nvPr>
            <p:ph type="title"/>
          </p:nvPr>
        </p:nvSpPr>
        <p:spPr>
          <a:xfrm>
            <a:off x="551481" y="2300207"/>
            <a:ext cx="3327592" cy="3777725"/>
          </a:xfrm>
        </p:spPr>
        <p:txBody>
          <a:bodyPr vert="horz" lIns="91440" tIns="45720" rIns="91440" bIns="45720" rtlCol="0" anchor="b">
            <a:normAutofit/>
          </a:bodyPr>
          <a:lstStyle/>
          <a:p>
            <a:r>
              <a:rPr lang="en-US" sz="2400" err="1">
                <a:solidFill>
                  <a:schemeClr val="tx1">
                    <a:lumMod val="85000"/>
                    <a:lumOff val="15000"/>
                  </a:schemeClr>
                </a:solidFill>
              </a:rPr>
              <a:t>Осяяні</a:t>
            </a:r>
            <a:r>
              <a:rPr lang="en-US" sz="2400" dirty="0">
                <a:solidFill>
                  <a:schemeClr val="tx1">
                    <a:lumMod val="85000"/>
                    <a:lumOff val="15000"/>
                  </a:schemeClr>
                </a:solidFill>
              </a:rPr>
              <a:t> </a:t>
            </a:r>
            <a:r>
              <a:rPr lang="en-US" sz="2400" err="1">
                <a:solidFill>
                  <a:schemeClr val="tx1">
                    <a:lumMod val="85000"/>
                    <a:lumOff val="15000"/>
                  </a:schemeClr>
                </a:solidFill>
              </a:rPr>
              <a:t>сонцем</a:t>
            </a:r>
            <a:r>
              <a:rPr lang="en-US" sz="2400" dirty="0">
                <a:solidFill>
                  <a:schemeClr val="tx1">
                    <a:lumMod val="85000"/>
                    <a:lumOff val="15000"/>
                  </a:schemeClr>
                </a:solidFill>
              </a:rPr>
              <a:t>, </a:t>
            </a:r>
            <a:r>
              <a:rPr lang="en-US" sz="2400" err="1">
                <a:solidFill>
                  <a:schemeClr val="tx1">
                    <a:lumMod val="85000"/>
                    <a:lumOff val="15000"/>
                  </a:schemeClr>
                </a:solidFill>
              </a:rPr>
              <a:t>багаті</a:t>
            </a:r>
            <a:r>
              <a:rPr lang="en-US" sz="2400" dirty="0">
                <a:solidFill>
                  <a:schemeClr val="tx1">
                    <a:lumMod val="85000"/>
                    <a:lumOff val="15000"/>
                  </a:schemeClr>
                </a:solidFill>
              </a:rPr>
              <a:t> </a:t>
            </a:r>
            <a:r>
              <a:rPr lang="en-US" sz="2400" err="1">
                <a:solidFill>
                  <a:schemeClr val="tx1">
                    <a:lumMod val="85000"/>
                    <a:lumOff val="15000"/>
                  </a:schemeClr>
                </a:solidFill>
              </a:rPr>
              <a:t>знаннями</a:t>
            </a:r>
            <a:endParaRPr lang="en-US" sz="2400">
              <a:solidFill>
                <a:schemeClr val="tx1">
                  <a:lumMod val="85000"/>
                  <a:lumOff val="15000"/>
                </a:schemeClr>
              </a:solidFill>
            </a:endParaRPr>
          </a:p>
          <a:p>
            <a:r>
              <a:rPr lang="en-US" sz="2400" err="1">
                <a:solidFill>
                  <a:schemeClr val="tx1">
                    <a:lumMod val="85000"/>
                    <a:lumOff val="15000"/>
                  </a:schemeClr>
                </a:solidFill>
              </a:rPr>
              <a:t>Прославимо</a:t>
            </a:r>
            <a:r>
              <a:rPr lang="en-US" sz="2400" dirty="0">
                <a:solidFill>
                  <a:schemeClr val="tx1">
                    <a:lumMod val="85000"/>
                    <a:lumOff val="15000"/>
                  </a:schemeClr>
                </a:solidFill>
              </a:rPr>
              <a:t> </a:t>
            </a:r>
            <a:r>
              <a:rPr lang="en-US" sz="2400" err="1">
                <a:solidFill>
                  <a:schemeClr val="tx1">
                    <a:lumMod val="85000"/>
                    <a:lumOff val="15000"/>
                  </a:schemeClr>
                </a:solidFill>
              </a:rPr>
              <a:t>школу</a:t>
            </a:r>
            <a:r>
              <a:rPr lang="en-US" sz="2400" dirty="0">
                <a:solidFill>
                  <a:schemeClr val="tx1">
                    <a:lumMod val="85000"/>
                    <a:lumOff val="15000"/>
                  </a:schemeClr>
                </a:solidFill>
              </a:rPr>
              <a:t> в </a:t>
            </a:r>
            <a:r>
              <a:rPr lang="en-US" sz="2400" err="1">
                <a:solidFill>
                  <a:schemeClr val="tx1">
                    <a:lumMod val="85000"/>
                    <a:lumOff val="15000"/>
                  </a:schemeClr>
                </a:solidFill>
              </a:rPr>
              <a:t>ділах</a:t>
            </a:r>
            <a:r>
              <a:rPr lang="en-US" sz="2400" dirty="0">
                <a:solidFill>
                  <a:schemeClr val="tx1">
                    <a:lumMod val="85000"/>
                    <a:lumOff val="15000"/>
                  </a:schemeClr>
                </a:solidFill>
              </a:rPr>
              <a:t>.</a:t>
            </a:r>
          </a:p>
          <a:p>
            <a:r>
              <a:rPr lang="en-US" sz="2400" err="1">
                <a:solidFill>
                  <a:schemeClr val="tx1">
                    <a:lumMod val="85000"/>
                    <a:lumOff val="15000"/>
                  </a:schemeClr>
                </a:solidFill>
              </a:rPr>
              <a:t>Квітуй</a:t>
            </a:r>
            <a:r>
              <a:rPr lang="en-US" sz="2400" dirty="0">
                <a:solidFill>
                  <a:schemeClr val="tx1">
                    <a:lumMod val="85000"/>
                    <a:lumOff val="15000"/>
                  </a:schemeClr>
                </a:solidFill>
              </a:rPr>
              <a:t> </a:t>
            </a:r>
            <a:r>
              <a:rPr lang="en-US" sz="2400" err="1">
                <a:solidFill>
                  <a:schemeClr val="tx1">
                    <a:lumMod val="85000"/>
                    <a:lumOff val="15000"/>
                  </a:schemeClr>
                </a:solidFill>
              </a:rPr>
              <a:t>Залізничне</a:t>
            </a:r>
            <a:r>
              <a:rPr lang="en-US" sz="2400" dirty="0">
                <a:solidFill>
                  <a:schemeClr val="tx1">
                    <a:lumMod val="85000"/>
                    <a:lumOff val="15000"/>
                  </a:schemeClr>
                </a:solidFill>
              </a:rPr>
              <a:t> </a:t>
            </a:r>
            <a:r>
              <a:rPr lang="en-US" sz="2400" err="1">
                <a:solidFill>
                  <a:schemeClr val="tx1">
                    <a:lumMod val="85000"/>
                    <a:lumOff val="15000"/>
                  </a:schemeClr>
                </a:solidFill>
              </a:rPr>
              <a:t>рясними</a:t>
            </a:r>
            <a:r>
              <a:rPr lang="en-US" sz="2400" dirty="0">
                <a:solidFill>
                  <a:schemeClr val="tx1">
                    <a:lumMod val="85000"/>
                    <a:lumOff val="15000"/>
                  </a:schemeClr>
                </a:solidFill>
              </a:rPr>
              <a:t> </a:t>
            </a:r>
            <a:r>
              <a:rPr lang="en-US" sz="2400" err="1">
                <a:solidFill>
                  <a:schemeClr val="tx1">
                    <a:lumMod val="85000"/>
                    <a:lumOff val="15000"/>
                  </a:schemeClr>
                </a:solidFill>
              </a:rPr>
              <a:t>садами</a:t>
            </a:r>
            <a:endParaRPr lang="en-US" sz="2400">
              <a:solidFill>
                <a:schemeClr val="tx1">
                  <a:lumMod val="85000"/>
                  <a:lumOff val="15000"/>
                </a:schemeClr>
              </a:solidFill>
            </a:endParaRPr>
          </a:p>
          <a:p>
            <a:r>
              <a:rPr lang="en-US" sz="2400" dirty="0">
                <a:solidFill>
                  <a:schemeClr val="tx1">
                    <a:lumMod val="85000"/>
                    <a:lumOff val="15000"/>
                  </a:schemeClr>
                </a:solidFill>
              </a:rPr>
              <a:t>І </a:t>
            </a:r>
            <a:r>
              <a:rPr lang="en-US" sz="2400" err="1">
                <a:solidFill>
                  <a:schemeClr val="tx1">
                    <a:lumMod val="85000"/>
                    <a:lumOff val="15000"/>
                  </a:schemeClr>
                </a:solidFill>
              </a:rPr>
              <a:t>зорями</a:t>
            </a:r>
            <a:r>
              <a:rPr lang="en-US" sz="2400" dirty="0">
                <a:solidFill>
                  <a:schemeClr val="tx1">
                    <a:lumMod val="85000"/>
                    <a:lumOff val="15000"/>
                  </a:schemeClr>
                </a:solidFill>
              </a:rPr>
              <a:t> в </a:t>
            </a:r>
            <a:r>
              <a:rPr lang="en-US" sz="2400" err="1">
                <a:solidFill>
                  <a:schemeClr val="tx1">
                    <a:lumMod val="85000"/>
                    <a:lumOff val="15000"/>
                  </a:schemeClr>
                </a:solidFill>
              </a:rPr>
              <a:t>юних</a:t>
            </a:r>
            <a:r>
              <a:rPr lang="en-US" sz="2400" dirty="0">
                <a:solidFill>
                  <a:schemeClr val="tx1">
                    <a:lumMod val="85000"/>
                    <a:lumOff val="15000"/>
                  </a:schemeClr>
                </a:solidFill>
              </a:rPr>
              <a:t> </a:t>
            </a:r>
            <a:r>
              <a:rPr lang="en-US" sz="2400" err="1">
                <a:solidFill>
                  <a:schemeClr val="tx1">
                    <a:lumMod val="85000"/>
                    <a:lumOff val="15000"/>
                  </a:schemeClr>
                </a:solidFill>
              </a:rPr>
              <a:t>серцях</a:t>
            </a:r>
            <a:r>
              <a:rPr lang="en-US" sz="2400" dirty="0">
                <a:solidFill>
                  <a:schemeClr val="tx1">
                    <a:lumMod val="85000"/>
                    <a:lumOff val="15000"/>
                  </a:schemeClr>
                </a:solidFill>
              </a:rPr>
              <a:t>! </a:t>
            </a:r>
            <a:r>
              <a:rPr lang="en-US" sz="2400" b="1" err="1">
                <a:solidFill>
                  <a:schemeClr val="tx1">
                    <a:lumMod val="85000"/>
                    <a:lumOff val="15000"/>
                  </a:schemeClr>
                </a:solidFill>
              </a:rPr>
              <a:t>Пісня</a:t>
            </a:r>
            <a:r>
              <a:rPr lang="en-US" sz="2400" b="1" dirty="0">
                <a:solidFill>
                  <a:schemeClr val="tx1">
                    <a:lumMod val="85000"/>
                    <a:lumOff val="15000"/>
                  </a:schemeClr>
                </a:solidFill>
              </a:rPr>
              <a:t> </a:t>
            </a:r>
            <a:r>
              <a:rPr lang="en-US" sz="2400" b="1" err="1">
                <a:solidFill>
                  <a:schemeClr val="tx1">
                    <a:lumMod val="85000"/>
                    <a:lumOff val="15000"/>
                  </a:schemeClr>
                </a:solidFill>
              </a:rPr>
              <a:t>про</a:t>
            </a:r>
            <a:r>
              <a:rPr lang="en-US" sz="2400" b="1" dirty="0">
                <a:solidFill>
                  <a:schemeClr val="tx1">
                    <a:lumMod val="85000"/>
                    <a:lumOff val="15000"/>
                  </a:schemeClr>
                </a:solidFill>
              </a:rPr>
              <a:t> </a:t>
            </a:r>
            <a:r>
              <a:rPr lang="en-US" sz="2400" b="1" err="1">
                <a:solidFill>
                  <a:schemeClr val="tx1">
                    <a:lumMod val="85000"/>
                    <a:lumOff val="15000"/>
                  </a:schemeClr>
                </a:solidFill>
              </a:rPr>
              <a:t>школу</a:t>
            </a:r>
            <a:endParaRPr lang="en-US" sz="2400" err="1">
              <a:solidFill>
                <a:schemeClr val="tx1">
                  <a:lumMod val="85000"/>
                  <a:lumOff val="15000"/>
                </a:schemeClr>
              </a:solidFill>
            </a:endParaRPr>
          </a:p>
          <a:p>
            <a:r>
              <a:rPr lang="en-US" sz="2400" b="1" err="1">
                <a:solidFill>
                  <a:schemeClr val="tx1">
                    <a:lumMod val="85000"/>
                    <a:lumOff val="15000"/>
                  </a:schemeClr>
                </a:solidFill>
              </a:rPr>
              <a:t>на</a:t>
            </a:r>
            <a:r>
              <a:rPr lang="en-US" sz="2400" b="1" dirty="0">
                <a:solidFill>
                  <a:schemeClr val="tx1">
                    <a:lumMod val="85000"/>
                    <a:lumOff val="15000"/>
                  </a:schemeClr>
                </a:solidFill>
              </a:rPr>
              <a:t> </a:t>
            </a:r>
            <a:r>
              <a:rPr lang="en-US" sz="2400" b="1" err="1">
                <a:solidFill>
                  <a:schemeClr val="tx1">
                    <a:lumMod val="85000"/>
                    <a:lumOff val="15000"/>
                  </a:schemeClr>
                </a:solidFill>
              </a:rPr>
              <a:t>Залізничному</a:t>
            </a:r>
            <a:r>
              <a:rPr lang="en-US" sz="2400" b="1" dirty="0">
                <a:solidFill>
                  <a:schemeClr val="tx1">
                    <a:lumMod val="85000"/>
                    <a:lumOff val="15000"/>
                  </a:schemeClr>
                </a:solidFill>
              </a:rPr>
              <a:t> [с.159]</a:t>
            </a:r>
            <a:endParaRPr lang="en-US" sz="2400" dirty="0">
              <a:solidFill>
                <a:schemeClr val="tx1">
                  <a:lumMod val="85000"/>
                  <a:lumOff val="15000"/>
                </a:schemeClr>
              </a:solidFill>
            </a:endParaRPr>
          </a:p>
          <a:p>
            <a:endParaRPr lang="en-US" sz="2000">
              <a:solidFill>
                <a:schemeClr val="tx1">
                  <a:lumMod val="85000"/>
                  <a:lumOff val="15000"/>
                </a:schemeClr>
              </a:solidFill>
            </a:endParaRPr>
          </a:p>
        </p:txBody>
      </p:sp>
    </p:spTree>
    <p:extLst>
      <p:ext uri="{BB962C8B-B14F-4D97-AF65-F5344CB8AC3E}">
        <p14:creationId xmlns:p14="http://schemas.microsoft.com/office/powerpoint/2010/main" val="1604221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F1041-4A4E-C65D-3864-A1E8A2C6FB9D}"/>
              </a:ext>
            </a:extLst>
          </p:cNvPr>
          <p:cNvSpPr>
            <a:spLocks noGrp="1"/>
          </p:cNvSpPr>
          <p:nvPr>
            <p:ph type="title"/>
          </p:nvPr>
        </p:nvSpPr>
        <p:spPr>
          <a:xfrm>
            <a:off x="959678" y="199473"/>
            <a:ext cx="10515600" cy="1325563"/>
          </a:xfrm>
        </p:spPr>
        <p:txBody>
          <a:bodyPr/>
          <a:lstStyle/>
          <a:p>
            <a:pPr algn="ctr"/>
            <a:r>
              <a:rPr lang="ru-RU" sz="3900" b="1" err="1">
                <a:solidFill>
                  <a:srgbClr val="572314"/>
                </a:solidFill>
                <a:latin typeface="Corbel"/>
              </a:rPr>
              <a:t>Збірка</a:t>
            </a:r>
            <a:r>
              <a:rPr lang="ru-RU" sz="3900" b="1">
                <a:solidFill>
                  <a:srgbClr val="572314"/>
                </a:solidFill>
                <a:latin typeface="Corbel"/>
              </a:rPr>
              <a:t> В. І. </a:t>
            </a:r>
            <a:r>
              <a:rPr lang="ru-RU" sz="3900" b="1" err="1">
                <a:solidFill>
                  <a:srgbClr val="572314"/>
                </a:solidFill>
                <a:latin typeface="Corbel"/>
              </a:rPr>
              <a:t>Дідківського</a:t>
            </a:r>
            <a:r>
              <a:rPr lang="ru-RU" sz="3900" b="1">
                <a:solidFill>
                  <a:srgbClr val="572314"/>
                </a:solidFill>
                <a:latin typeface="Corbel"/>
              </a:rPr>
              <a:t> «</a:t>
            </a:r>
            <a:r>
              <a:rPr lang="ru-RU" sz="3900" b="1" err="1">
                <a:solidFill>
                  <a:srgbClr val="572314"/>
                </a:solidFill>
                <a:latin typeface="Corbel"/>
              </a:rPr>
              <a:t>Любов</a:t>
            </a:r>
            <a:r>
              <a:rPr lang="ru-RU" sz="3900" b="1">
                <a:solidFill>
                  <a:srgbClr val="572314"/>
                </a:solidFill>
                <a:latin typeface="Corbel"/>
              </a:rPr>
              <a:t> і Слово» (</a:t>
            </a:r>
            <a:r>
              <a:rPr lang="ru-RU" sz="3900" b="1" err="1">
                <a:solidFill>
                  <a:srgbClr val="572314"/>
                </a:solidFill>
                <a:latin typeface="Corbel"/>
              </a:rPr>
              <a:t>лірика</a:t>
            </a:r>
            <a:r>
              <a:rPr lang="ru-RU" sz="3900" b="1">
                <a:solidFill>
                  <a:srgbClr val="572314"/>
                </a:solidFill>
                <a:latin typeface="Corbel"/>
              </a:rPr>
              <a:t>, </a:t>
            </a:r>
            <a:r>
              <a:rPr lang="ru-RU" sz="3900" b="1" err="1">
                <a:solidFill>
                  <a:srgbClr val="572314"/>
                </a:solidFill>
                <a:latin typeface="Corbel"/>
              </a:rPr>
              <a:t>пісні</a:t>
            </a:r>
            <a:r>
              <a:rPr lang="ru-RU" sz="3900" b="1">
                <a:solidFill>
                  <a:srgbClr val="572314"/>
                </a:solidFill>
                <a:latin typeface="Corbel"/>
              </a:rPr>
              <a:t>, сатира) -</a:t>
            </a:r>
            <a:r>
              <a:rPr lang="ru-RU" sz="3900" b="1" err="1">
                <a:solidFill>
                  <a:srgbClr val="572314"/>
                </a:solidFill>
                <a:latin typeface="Corbel"/>
              </a:rPr>
              <a:t>електронний</a:t>
            </a:r>
            <a:r>
              <a:rPr lang="ru-RU" sz="3900" b="1">
                <a:solidFill>
                  <a:srgbClr val="572314"/>
                </a:solidFill>
                <a:latin typeface="Corbel"/>
              </a:rPr>
              <a:t> формат</a:t>
            </a:r>
            <a:endParaRPr lang="ru-RU"/>
          </a:p>
        </p:txBody>
      </p:sp>
      <p:sp>
        <p:nvSpPr>
          <p:cNvPr id="3" name="Объект 2">
            <a:extLst>
              <a:ext uri="{FF2B5EF4-FFF2-40B4-BE49-F238E27FC236}">
                <a16:creationId xmlns:a16="http://schemas.microsoft.com/office/drawing/2014/main" id="{12DFD86D-0B76-0E92-8736-044C417A50E9}"/>
              </a:ext>
            </a:extLst>
          </p:cNvPr>
          <p:cNvSpPr>
            <a:spLocks noGrp="1"/>
          </p:cNvSpPr>
          <p:nvPr>
            <p:ph idx="1"/>
          </p:nvPr>
        </p:nvSpPr>
        <p:spPr>
          <a:xfrm>
            <a:off x="5542721" y="2101713"/>
            <a:ext cx="5811079" cy="1325425"/>
          </a:xfrm>
        </p:spPr>
        <p:txBody>
          <a:bodyPr vert="horz" lIns="91440" tIns="45720" rIns="91440" bIns="45720" rtlCol="0" anchor="t">
            <a:normAutofit/>
          </a:bodyPr>
          <a:lstStyle/>
          <a:p>
            <a:pPr marL="0" indent="0">
              <a:buNone/>
            </a:pPr>
            <a:r>
              <a:rPr lang="ru-RU" sz="2400" dirty="0">
                <a:latin typeface="Calibri"/>
                <a:ea typeface="Calibri"/>
                <a:cs typeface="Calibri"/>
              </a:rPr>
              <a:t>«</a:t>
            </a:r>
            <a:r>
              <a:rPr lang="ru-RU" sz="2400" dirty="0">
                <a:latin typeface="Times New Roman"/>
                <a:cs typeface="Times New Roman"/>
              </a:rPr>
              <a:t>Хай </a:t>
            </a:r>
            <a:r>
              <a:rPr lang="ru-RU" sz="2400" dirty="0" err="1">
                <a:latin typeface="Times New Roman"/>
                <a:cs typeface="Times New Roman"/>
              </a:rPr>
              <a:t>осінь</a:t>
            </a:r>
            <a:r>
              <a:rPr lang="ru-RU" sz="2400" dirty="0">
                <a:latin typeface="Times New Roman"/>
                <a:cs typeface="Times New Roman"/>
              </a:rPr>
              <a:t> сад заполонила, та </a:t>
            </a:r>
            <a:r>
              <a:rPr lang="ru-RU" sz="2400" dirty="0" err="1">
                <a:latin typeface="Times New Roman"/>
                <a:cs typeface="Times New Roman"/>
              </a:rPr>
              <a:t>серце</a:t>
            </a:r>
            <a:r>
              <a:rPr lang="ru-RU" sz="2400" dirty="0">
                <a:latin typeface="Times New Roman"/>
                <a:cs typeface="Times New Roman"/>
              </a:rPr>
              <a:t> </a:t>
            </a:r>
            <a:r>
              <a:rPr lang="ru-RU" sz="2400" dirty="0" err="1">
                <a:latin typeface="Times New Roman"/>
                <a:cs typeface="Times New Roman"/>
              </a:rPr>
              <a:t>квітне</a:t>
            </a:r>
            <a:r>
              <a:rPr lang="ru-RU" sz="2400" dirty="0">
                <a:latin typeface="Times New Roman"/>
                <a:cs typeface="Times New Roman"/>
              </a:rPr>
              <a:t> </a:t>
            </a:r>
            <a:r>
              <a:rPr lang="ru-RU" sz="2400" dirty="0" err="1">
                <a:latin typeface="Times New Roman"/>
                <a:cs typeface="Times New Roman"/>
              </a:rPr>
              <a:t>малиново</a:t>
            </a:r>
            <a:r>
              <a:rPr lang="ru-RU" sz="2400" dirty="0">
                <a:latin typeface="Times New Roman"/>
                <a:cs typeface="Times New Roman"/>
              </a:rPr>
              <a:t>, </a:t>
            </a:r>
            <a:r>
              <a:rPr lang="ru-RU" sz="2400" dirty="0" err="1">
                <a:latin typeface="Times New Roman"/>
                <a:cs typeface="Times New Roman"/>
              </a:rPr>
              <a:t>бо</a:t>
            </a:r>
            <a:r>
              <a:rPr lang="ru-RU" sz="2400" dirty="0">
                <a:latin typeface="Times New Roman"/>
                <a:cs typeface="Times New Roman"/>
              </a:rPr>
              <a:t> є в </a:t>
            </a:r>
            <a:r>
              <a:rPr lang="ru-RU" sz="2400" dirty="0" err="1">
                <a:latin typeface="Times New Roman"/>
                <a:cs typeface="Times New Roman"/>
              </a:rPr>
              <a:t>житті</a:t>
            </a:r>
            <a:r>
              <a:rPr lang="ru-RU" sz="2400" dirty="0">
                <a:latin typeface="Times New Roman"/>
                <a:cs typeface="Times New Roman"/>
              </a:rPr>
              <a:t> </a:t>
            </a:r>
            <a:r>
              <a:rPr lang="ru-RU" sz="2400" dirty="0" err="1">
                <a:latin typeface="Times New Roman"/>
                <a:cs typeface="Times New Roman"/>
              </a:rPr>
              <a:t>поета</a:t>
            </a:r>
            <a:r>
              <a:rPr lang="ru-RU" sz="2400" dirty="0">
                <a:latin typeface="Times New Roman"/>
                <a:cs typeface="Times New Roman"/>
              </a:rPr>
              <a:t> </a:t>
            </a:r>
            <a:r>
              <a:rPr lang="ru-RU" sz="2400" dirty="0" err="1">
                <a:latin typeface="Times New Roman"/>
                <a:cs typeface="Times New Roman"/>
              </a:rPr>
              <a:t>крила</a:t>
            </a:r>
            <a:r>
              <a:rPr lang="ru-RU" sz="2400" dirty="0">
                <a:latin typeface="Times New Roman"/>
                <a:cs typeface="Times New Roman"/>
              </a:rPr>
              <a:t> </a:t>
            </a:r>
            <a:r>
              <a:rPr lang="ru-RU" sz="2400" dirty="0" err="1">
                <a:latin typeface="Times New Roman"/>
                <a:cs typeface="Times New Roman"/>
              </a:rPr>
              <a:t>Любов</a:t>
            </a:r>
            <a:r>
              <a:rPr lang="ru-RU" sz="2400" dirty="0">
                <a:latin typeface="Times New Roman"/>
                <a:cs typeface="Times New Roman"/>
              </a:rPr>
              <a:t> і Слово![c.155]</a:t>
            </a:r>
            <a:r>
              <a:rPr lang="ru-RU" sz="2400" dirty="0">
                <a:latin typeface="Calibri"/>
                <a:ea typeface="Calibri"/>
                <a:cs typeface="Calibri"/>
              </a:rPr>
              <a:t>»</a:t>
            </a:r>
            <a:endParaRPr lang="ru-RU" dirty="0"/>
          </a:p>
          <a:p>
            <a:pPr marL="0" indent="0">
              <a:buNone/>
            </a:pPr>
            <a:endParaRPr lang="ru-RU" dirty="0"/>
          </a:p>
        </p:txBody>
      </p:sp>
      <p:sp>
        <p:nvSpPr>
          <p:cNvPr id="4" name="TextBox 3">
            <a:extLst>
              <a:ext uri="{FF2B5EF4-FFF2-40B4-BE49-F238E27FC236}">
                <a16:creationId xmlns:a16="http://schemas.microsoft.com/office/drawing/2014/main" id="{73B7A38E-F0C2-4B1E-53B9-C2048C135B46}"/>
              </a:ext>
            </a:extLst>
          </p:cNvPr>
          <p:cNvSpPr txBox="1"/>
          <p:nvPr/>
        </p:nvSpPr>
        <p:spPr>
          <a:xfrm>
            <a:off x="5486401" y="3741530"/>
            <a:ext cx="593476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2000">
                <a:latin typeface="Times New Roman"/>
                <a:cs typeface="Times New Roman"/>
              </a:rPr>
              <a:t>Назва збірки – </a:t>
            </a:r>
            <a:r>
              <a:rPr lang="en-US" sz="2000">
                <a:latin typeface="Times New Roman"/>
                <a:cs typeface="Times New Roman"/>
              </a:rPr>
              <a:t>c</a:t>
            </a:r>
            <a:r>
              <a:rPr lang="uk-UA" sz="2000">
                <a:latin typeface="Times New Roman"/>
                <a:cs typeface="Times New Roman"/>
              </a:rPr>
              <a:t>имволічна. Автор бореться з російськими катами Словом і має  в серці безмежну любов до Батьківщини. Ми підтримуємо талановитого вчителя і є його послідовниками…</a:t>
            </a:r>
          </a:p>
        </p:txBody>
      </p:sp>
      <p:pic>
        <p:nvPicPr>
          <p:cNvPr id="5" name="Рисунок 4" descr="Изображение выглядит как текст, снимок экрана, Прямоугольник, дизайн&#10;&#10;Автоматически созданное описание">
            <a:extLst>
              <a:ext uri="{FF2B5EF4-FFF2-40B4-BE49-F238E27FC236}">
                <a16:creationId xmlns:a16="http://schemas.microsoft.com/office/drawing/2014/main" id="{D820424F-A864-8929-260C-9015EB4C080F}"/>
              </a:ext>
            </a:extLst>
          </p:cNvPr>
          <p:cNvPicPr>
            <a:picLocks noChangeAspect="1"/>
          </p:cNvPicPr>
          <p:nvPr/>
        </p:nvPicPr>
        <p:blipFill>
          <a:blip r:embed="rId2"/>
          <a:stretch>
            <a:fillRect/>
          </a:stretch>
        </p:blipFill>
        <p:spPr>
          <a:xfrm>
            <a:off x="1401518" y="1546086"/>
            <a:ext cx="3712616" cy="4395305"/>
          </a:xfrm>
          <a:prstGeom prst="rect">
            <a:avLst/>
          </a:prstGeom>
        </p:spPr>
      </p:pic>
    </p:spTree>
    <p:extLst>
      <p:ext uri="{BB962C8B-B14F-4D97-AF65-F5344CB8AC3E}">
        <p14:creationId xmlns:p14="http://schemas.microsoft.com/office/powerpoint/2010/main" val="2772845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EAC51A-ED08-BA4F-FE4C-AE4F3B330550}"/>
              </a:ext>
            </a:extLst>
          </p:cNvPr>
          <p:cNvSpPr>
            <a:spLocks noGrp="1"/>
          </p:cNvSpPr>
          <p:nvPr>
            <p:ph type="title"/>
          </p:nvPr>
        </p:nvSpPr>
        <p:spPr/>
        <p:txBody>
          <a:bodyPr/>
          <a:lstStyle/>
          <a:p>
            <a:pPr algn="ctr"/>
            <a:r>
              <a:rPr lang="ru-RU" sz="4300" dirty="0">
                <a:solidFill>
                  <a:srgbClr val="572314"/>
                </a:solidFill>
                <a:latin typeface="Corbel"/>
              </a:rPr>
              <a:t>ТЕМА ЗБІРКИ:</a:t>
            </a:r>
            <a:endParaRPr lang="ru-RU" dirty="0"/>
          </a:p>
        </p:txBody>
      </p:sp>
      <p:sp>
        <p:nvSpPr>
          <p:cNvPr id="3" name="Объект 2">
            <a:extLst>
              <a:ext uri="{FF2B5EF4-FFF2-40B4-BE49-F238E27FC236}">
                <a16:creationId xmlns:a16="http://schemas.microsoft.com/office/drawing/2014/main" id="{AF2D2DA5-6EF4-BAF5-98D3-E73B1855A1F3}"/>
              </a:ext>
            </a:extLst>
          </p:cNvPr>
          <p:cNvSpPr>
            <a:spLocks noGrp="1"/>
          </p:cNvSpPr>
          <p:nvPr>
            <p:ph idx="1"/>
          </p:nvPr>
        </p:nvSpPr>
        <p:spPr/>
        <p:txBody>
          <a:bodyPr vert="horz" lIns="91440" tIns="45720" rIns="91440" bIns="45720" rtlCol="0" anchor="t">
            <a:normAutofit/>
          </a:bodyPr>
          <a:lstStyle/>
          <a:p>
            <a:pPr marL="0" indent="0">
              <a:buNone/>
            </a:pPr>
            <a:r>
              <a:rPr lang="ru-RU" sz="3000" err="1">
                <a:latin typeface="Corbel"/>
              </a:rPr>
              <a:t>Болісний</a:t>
            </a:r>
            <a:r>
              <a:rPr lang="ru-RU" sz="3000">
                <a:latin typeface="Corbel"/>
              </a:rPr>
              <a:t> </a:t>
            </a:r>
            <a:r>
              <a:rPr lang="ru-RU" sz="3000" err="1">
                <a:latin typeface="Corbel"/>
              </a:rPr>
              <a:t>досвід</a:t>
            </a:r>
            <a:r>
              <a:rPr lang="ru-RU" sz="3000">
                <a:latin typeface="Corbel"/>
              </a:rPr>
              <a:t> автора та </a:t>
            </a:r>
            <a:r>
              <a:rPr lang="ru-RU" sz="3000" err="1">
                <a:latin typeface="Corbel"/>
              </a:rPr>
              <a:t>загальнолюдські</a:t>
            </a:r>
            <a:r>
              <a:rPr lang="ru-RU" sz="3000">
                <a:latin typeface="Corbel"/>
              </a:rPr>
              <a:t> </a:t>
            </a:r>
            <a:r>
              <a:rPr lang="ru-RU" sz="3000" err="1">
                <a:latin typeface="Corbel"/>
              </a:rPr>
              <a:t>почуття</a:t>
            </a:r>
            <a:r>
              <a:rPr lang="ru-RU" sz="3000">
                <a:latin typeface="Corbel"/>
              </a:rPr>
              <a:t> </a:t>
            </a:r>
            <a:r>
              <a:rPr lang="ru-RU" sz="3000" err="1">
                <a:latin typeface="Corbel"/>
              </a:rPr>
              <a:t>страждань</a:t>
            </a:r>
            <a:r>
              <a:rPr lang="ru-RU" sz="3000">
                <a:latin typeface="Corbel"/>
              </a:rPr>
              <a:t>, </a:t>
            </a:r>
            <a:r>
              <a:rPr lang="ru-RU" sz="3000" err="1">
                <a:latin typeface="Corbel"/>
              </a:rPr>
              <a:t>втрат</a:t>
            </a:r>
            <a:r>
              <a:rPr lang="ru-RU" sz="3000">
                <a:latin typeface="Corbel"/>
              </a:rPr>
              <a:t> і горя </a:t>
            </a:r>
            <a:r>
              <a:rPr lang="ru-RU" sz="3000" err="1">
                <a:latin typeface="Corbel"/>
              </a:rPr>
              <a:t>під</a:t>
            </a:r>
            <a:endParaRPr lang="ru-RU" err="1"/>
          </a:p>
          <a:p>
            <a:pPr marL="0" indent="0">
              <a:buNone/>
            </a:pPr>
            <a:r>
              <a:rPr lang="ru-RU" sz="3000">
                <a:latin typeface="Corbel"/>
              </a:rPr>
              <a:t>час </a:t>
            </a:r>
            <a:r>
              <a:rPr lang="ru-RU" sz="3000" err="1">
                <a:latin typeface="Corbel"/>
              </a:rPr>
              <a:t>війни</a:t>
            </a:r>
            <a:r>
              <a:rPr lang="ru-RU" sz="3000">
                <a:latin typeface="Corbel"/>
              </a:rPr>
              <a:t> звучать у </a:t>
            </a:r>
            <a:r>
              <a:rPr lang="ru-RU" sz="3000" err="1">
                <a:latin typeface="Corbel"/>
              </a:rPr>
              <a:t>збірці</a:t>
            </a:r>
            <a:r>
              <a:rPr lang="ru-RU" sz="3000">
                <a:latin typeface="Corbel"/>
              </a:rPr>
              <a:t> як </a:t>
            </a:r>
            <a:r>
              <a:rPr lang="ru-RU" sz="3000" err="1">
                <a:latin typeface="Corbel"/>
              </a:rPr>
              <a:t>заклик</a:t>
            </a:r>
            <a:r>
              <a:rPr lang="ru-RU" sz="3000">
                <a:latin typeface="Corbel"/>
              </a:rPr>
              <a:t> до </a:t>
            </a:r>
            <a:r>
              <a:rPr lang="ru-RU" sz="3000" err="1">
                <a:latin typeface="Corbel"/>
              </a:rPr>
              <a:t>єднання</a:t>
            </a:r>
            <a:r>
              <a:rPr lang="ru-RU" sz="3000">
                <a:latin typeface="Corbel"/>
              </a:rPr>
              <a:t> </a:t>
            </a:r>
            <a:r>
              <a:rPr lang="ru-RU" sz="3000" err="1">
                <a:latin typeface="Corbel"/>
              </a:rPr>
              <a:t>проти</a:t>
            </a:r>
            <a:r>
              <a:rPr lang="ru-RU" sz="3000">
                <a:latin typeface="Corbel"/>
              </a:rPr>
              <a:t> </a:t>
            </a:r>
            <a:r>
              <a:rPr lang="ru-RU" sz="3000" err="1">
                <a:latin typeface="Corbel"/>
              </a:rPr>
              <a:t>російського</a:t>
            </a:r>
            <a:r>
              <a:rPr lang="ru-RU" sz="3000">
                <a:latin typeface="Corbel"/>
              </a:rPr>
              <a:t> ката, </a:t>
            </a:r>
            <a:r>
              <a:rPr lang="ru-RU" sz="3000" err="1">
                <a:latin typeface="Corbel"/>
              </a:rPr>
              <a:t>бо</a:t>
            </a:r>
            <a:r>
              <a:rPr lang="ru-RU" sz="3000">
                <a:latin typeface="Corbel"/>
              </a:rPr>
              <a:t> для </a:t>
            </a:r>
            <a:r>
              <a:rPr lang="ru-RU" sz="3000" err="1">
                <a:latin typeface="Corbel"/>
              </a:rPr>
              <a:t>поета</a:t>
            </a:r>
            <a:endParaRPr lang="ru-RU" err="1"/>
          </a:p>
          <a:p>
            <a:pPr marL="0" indent="0">
              <a:buNone/>
            </a:pPr>
            <a:r>
              <a:rPr lang="ru-RU" sz="3000">
                <a:latin typeface="Corbel"/>
              </a:rPr>
              <a:t>Слово - </a:t>
            </a:r>
            <a:r>
              <a:rPr lang="ru-RU" sz="3000" err="1">
                <a:latin typeface="Corbel"/>
              </a:rPr>
              <a:t>це</a:t>
            </a:r>
            <a:r>
              <a:rPr lang="ru-RU" sz="3000">
                <a:latin typeface="Corbel"/>
              </a:rPr>
              <a:t> </a:t>
            </a:r>
            <a:r>
              <a:rPr lang="ru-RU" sz="3000" err="1">
                <a:latin typeface="Corbel"/>
              </a:rPr>
              <a:t>зброя</a:t>
            </a:r>
            <a:r>
              <a:rPr lang="ru-RU" sz="3000">
                <a:latin typeface="Corbel"/>
              </a:rPr>
              <a:t>… У кожному рядку </a:t>
            </a:r>
            <a:r>
              <a:rPr lang="ru-RU" sz="3000" err="1">
                <a:latin typeface="Corbel"/>
              </a:rPr>
              <a:t>його</a:t>
            </a:r>
            <a:r>
              <a:rPr lang="ru-RU" sz="3000">
                <a:latin typeface="Corbel"/>
              </a:rPr>
              <a:t> </a:t>
            </a:r>
            <a:r>
              <a:rPr lang="ru-RU" sz="3000" err="1">
                <a:latin typeface="Corbel"/>
              </a:rPr>
              <a:t>поезії</a:t>
            </a:r>
            <a:r>
              <a:rPr lang="ru-RU" sz="3000">
                <a:latin typeface="Corbel"/>
              </a:rPr>
              <a:t> </a:t>
            </a:r>
            <a:r>
              <a:rPr lang="ru-RU" sz="3000" err="1">
                <a:latin typeface="Corbel"/>
              </a:rPr>
              <a:t>відчувається</a:t>
            </a:r>
            <a:r>
              <a:rPr lang="ru-RU" sz="3000">
                <a:latin typeface="Corbel"/>
              </a:rPr>
              <a:t> люта ненависть до</a:t>
            </a:r>
            <a:endParaRPr lang="ru-RU"/>
          </a:p>
          <a:p>
            <a:pPr marL="0" indent="0">
              <a:buNone/>
            </a:pPr>
            <a:r>
              <a:rPr lang="ru-RU" sz="3000" err="1">
                <a:latin typeface="Corbel"/>
              </a:rPr>
              <a:t>окупантів</a:t>
            </a:r>
            <a:r>
              <a:rPr lang="ru-RU" sz="3000">
                <a:latin typeface="Corbel"/>
              </a:rPr>
              <a:t> і </a:t>
            </a:r>
            <a:r>
              <a:rPr lang="ru-RU" sz="3000" err="1">
                <a:latin typeface="Corbel"/>
              </a:rPr>
              <a:t>безмежна</a:t>
            </a:r>
            <a:r>
              <a:rPr lang="ru-RU" sz="3000">
                <a:latin typeface="Corbel"/>
              </a:rPr>
              <a:t> </a:t>
            </a:r>
            <a:r>
              <a:rPr lang="ru-RU" sz="3000" err="1">
                <a:latin typeface="Corbel"/>
              </a:rPr>
              <a:t>любов</a:t>
            </a:r>
            <a:r>
              <a:rPr lang="ru-RU" sz="3000">
                <a:latin typeface="Corbel"/>
              </a:rPr>
              <a:t> до </a:t>
            </a:r>
            <a:r>
              <a:rPr lang="ru-RU" sz="3000" err="1">
                <a:latin typeface="Corbel"/>
              </a:rPr>
              <a:t>Батьківщини</a:t>
            </a:r>
            <a:r>
              <a:rPr lang="ru-RU" sz="3000">
                <a:latin typeface="Corbel"/>
              </a:rPr>
              <a:t>, </a:t>
            </a:r>
            <a:r>
              <a:rPr lang="ru-RU" sz="3000" err="1">
                <a:latin typeface="Corbel"/>
              </a:rPr>
              <a:t>простих</a:t>
            </a:r>
            <a:r>
              <a:rPr lang="ru-RU" sz="3000">
                <a:latin typeface="Corbel"/>
              </a:rPr>
              <a:t> </a:t>
            </a:r>
            <a:r>
              <a:rPr lang="ru-RU" sz="3000" err="1">
                <a:latin typeface="Corbel"/>
              </a:rPr>
              <a:t>трудівників-українців</a:t>
            </a:r>
            <a:r>
              <a:rPr lang="ru-RU" sz="3000">
                <a:latin typeface="Corbel"/>
              </a:rPr>
              <a:t>, </a:t>
            </a:r>
            <a:r>
              <a:rPr lang="ru-RU" sz="3000" err="1">
                <a:latin typeface="Corbel"/>
              </a:rPr>
              <a:t>природи</a:t>
            </a:r>
            <a:r>
              <a:rPr lang="ru-RU" sz="3000">
                <a:latin typeface="Corbel"/>
              </a:rPr>
              <a:t>,</a:t>
            </a:r>
            <a:endParaRPr lang="ru-RU"/>
          </a:p>
          <a:p>
            <a:pPr marL="0" indent="0">
              <a:buNone/>
            </a:pPr>
            <a:r>
              <a:rPr lang="ru-RU" sz="3000">
                <a:latin typeface="Corbel"/>
              </a:rPr>
              <a:t>“</a:t>
            </a:r>
            <a:r>
              <a:rPr lang="ru-RU" sz="3000" err="1">
                <a:latin typeface="Corbel"/>
              </a:rPr>
              <a:t>воїнів-синів</a:t>
            </a:r>
            <a:r>
              <a:rPr lang="ru-RU" sz="3000">
                <a:latin typeface="Corbel"/>
              </a:rPr>
              <a:t>”...</a:t>
            </a:r>
            <a:endParaRPr lang="ru-RU"/>
          </a:p>
          <a:p>
            <a:endParaRPr lang="ru-RU" dirty="0"/>
          </a:p>
        </p:txBody>
      </p:sp>
    </p:spTree>
    <p:extLst>
      <p:ext uri="{BB962C8B-B14F-4D97-AF65-F5344CB8AC3E}">
        <p14:creationId xmlns:p14="http://schemas.microsoft.com/office/powerpoint/2010/main" val="3559381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37DD348-7A6E-8F00-97E7-0C2515269603}"/>
              </a:ext>
            </a:extLst>
          </p:cNvPr>
          <p:cNvSpPr>
            <a:spLocks noGrp="1"/>
          </p:cNvSpPr>
          <p:nvPr>
            <p:ph idx="1"/>
          </p:nvPr>
        </p:nvSpPr>
        <p:spPr>
          <a:xfrm>
            <a:off x="827157" y="776495"/>
            <a:ext cx="10526643" cy="5400468"/>
          </a:xfrm>
        </p:spPr>
        <p:txBody>
          <a:bodyPr vert="horz" lIns="91440" tIns="45720" rIns="91440" bIns="45720" rtlCol="0" anchor="t">
            <a:normAutofit/>
          </a:bodyPr>
          <a:lstStyle/>
          <a:p>
            <a:pPr marL="0" indent="0">
              <a:buNone/>
            </a:pPr>
            <a:r>
              <a:rPr lang="ru-RU" sz="3600" err="1">
                <a:latin typeface="Corbel"/>
              </a:rPr>
              <a:t>Збірка</a:t>
            </a:r>
            <a:r>
              <a:rPr lang="ru-RU" sz="3600" dirty="0">
                <a:latin typeface="Corbel"/>
              </a:rPr>
              <a:t> </a:t>
            </a:r>
            <a:r>
              <a:rPr lang="ru-RU" sz="3600" err="1">
                <a:latin typeface="Corbel"/>
              </a:rPr>
              <a:t>віршів</a:t>
            </a:r>
            <a:r>
              <a:rPr lang="ru-RU" sz="3600" dirty="0">
                <a:latin typeface="Corbel"/>
              </a:rPr>
              <a:t> «</a:t>
            </a:r>
            <a:r>
              <a:rPr lang="ru-RU" sz="3600" err="1">
                <a:latin typeface="Corbel"/>
              </a:rPr>
              <a:t>Любов</a:t>
            </a:r>
            <a:r>
              <a:rPr lang="ru-RU" sz="3600" dirty="0">
                <a:latin typeface="Corbel"/>
              </a:rPr>
              <a:t> і Слово» </a:t>
            </a:r>
            <a:r>
              <a:rPr lang="ru-RU" sz="3600" err="1">
                <a:latin typeface="Corbel"/>
              </a:rPr>
              <a:t>відображає</a:t>
            </a:r>
            <a:r>
              <a:rPr lang="ru-RU" sz="3600" dirty="0">
                <a:latin typeface="Corbel"/>
              </a:rPr>
              <a:t> </a:t>
            </a:r>
            <a:r>
              <a:rPr lang="ru-RU" sz="3600" err="1">
                <a:latin typeface="Corbel"/>
              </a:rPr>
              <a:t>авторський</a:t>
            </a:r>
            <a:r>
              <a:rPr lang="ru-RU" sz="3600" dirty="0">
                <a:latin typeface="Corbel"/>
              </a:rPr>
              <a:t> </a:t>
            </a:r>
            <a:r>
              <a:rPr lang="ru-RU" sz="3600" err="1">
                <a:latin typeface="Corbel"/>
              </a:rPr>
              <a:t>погляд</a:t>
            </a:r>
            <a:r>
              <a:rPr lang="ru-RU" sz="3600" dirty="0">
                <a:latin typeface="Corbel"/>
              </a:rPr>
              <a:t> на теми </a:t>
            </a:r>
            <a:r>
              <a:rPr lang="ru-RU" sz="3600" err="1">
                <a:latin typeface="Corbel"/>
              </a:rPr>
              <a:t>любові</a:t>
            </a:r>
            <a:r>
              <a:rPr lang="ru-RU" sz="3600" dirty="0">
                <a:latin typeface="Corbel"/>
              </a:rPr>
              <a:t> до </a:t>
            </a:r>
            <a:r>
              <a:rPr lang="ru-RU" sz="3600" err="1">
                <a:latin typeface="Corbel"/>
              </a:rPr>
              <a:t>рідної</a:t>
            </a:r>
            <a:r>
              <a:rPr lang="ru-RU" sz="3600" dirty="0">
                <a:latin typeface="Corbel"/>
              </a:rPr>
              <a:t> </a:t>
            </a:r>
            <a:r>
              <a:rPr lang="ru-RU" sz="3600" err="1">
                <a:latin typeface="Corbel"/>
              </a:rPr>
              <a:t>землі</a:t>
            </a:r>
            <a:r>
              <a:rPr lang="ru-RU" sz="3600" dirty="0">
                <a:latin typeface="Corbel"/>
              </a:rPr>
              <a:t>, слова, </a:t>
            </a:r>
            <a:r>
              <a:rPr lang="ru-RU" sz="3600" err="1">
                <a:latin typeface="Corbel"/>
              </a:rPr>
              <a:t>засудження</a:t>
            </a:r>
            <a:r>
              <a:rPr lang="ru-RU" sz="3600" dirty="0">
                <a:latin typeface="Corbel"/>
              </a:rPr>
              <a:t> </a:t>
            </a:r>
            <a:r>
              <a:rPr lang="ru-RU" sz="3600" err="1">
                <a:latin typeface="Corbel"/>
              </a:rPr>
              <a:t>війни</a:t>
            </a:r>
            <a:r>
              <a:rPr lang="ru-RU" sz="3600" dirty="0">
                <a:latin typeface="Corbel"/>
              </a:rPr>
              <a:t>, </a:t>
            </a:r>
            <a:r>
              <a:rPr lang="ru-RU" sz="3600" err="1">
                <a:latin typeface="Corbel"/>
              </a:rPr>
              <a:t>оспівування</a:t>
            </a:r>
            <a:r>
              <a:rPr lang="ru-RU" sz="3600" dirty="0">
                <a:latin typeface="Corbel"/>
              </a:rPr>
              <a:t> </a:t>
            </a:r>
            <a:r>
              <a:rPr lang="ru-RU" sz="3600" err="1">
                <a:latin typeface="Corbel"/>
              </a:rPr>
              <a:t>величі</a:t>
            </a:r>
            <a:r>
              <a:rPr lang="ru-RU" sz="3600" dirty="0">
                <a:latin typeface="Corbel"/>
              </a:rPr>
              <a:t> </a:t>
            </a:r>
            <a:r>
              <a:rPr lang="ru-RU" sz="3600" err="1">
                <a:latin typeface="Corbel"/>
              </a:rPr>
              <a:t>подвигів</a:t>
            </a:r>
            <a:r>
              <a:rPr lang="ru-RU" sz="3600" dirty="0">
                <a:latin typeface="Corbel"/>
              </a:rPr>
              <a:t>  </a:t>
            </a:r>
            <a:r>
              <a:rPr lang="ru-RU" sz="3600" err="1">
                <a:latin typeface="Corbel"/>
              </a:rPr>
              <a:t>Героїв</a:t>
            </a:r>
            <a:r>
              <a:rPr lang="ru-RU" sz="3600" dirty="0">
                <a:latin typeface="Corbel"/>
              </a:rPr>
              <a:t> ЗСУ, </a:t>
            </a:r>
            <a:r>
              <a:rPr lang="ru-RU" sz="3600" err="1">
                <a:latin typeface="Corbel"/>
              </a:rPr>
              <a:t>зображення</a:t>
            </a:r>
            <a:r>
              <a:rPr lang="ru-RU" sz="3600" dirty="0">
                <a:latin typeface="Corbel"/>
              </a:rPr>
              <a:t> </a:t>
            </a:r>
            <a:r>
              <a:rPr lang="ru-RU" sz="3600" err="1">
                <a:latin typeface="Corbel"/>
              </a:rPr>
              <a:t>краси</a:t>
            </a:r>
            <a:r>
              <a:rPr lang="ru-RU" sz="3600" dirty="0">
                <a:latin typeface="Corbel"/>
              </a:rPr>
              <a:t> </a:t>
            </a:r>
            <a:r>
              <a:rPr lang="ru-RU" sz="3600" err="1">
                <a:latin typeface="Corbel"/>
              </a:rPr>
              <a:t>природи</a:t>
            </a:r>
            <a:r>
              <a:rPr lang="ru-RU" sz="3600" dirty="0">
                <a:latin typeface="Corbel"/>
              </a:rPr>
              <a:t>, </a:t>
            </a:r>
            <a:r>
              <a:rPr lang="ru-RU" sz="3600" err="1">
                <a:latin typeface="Corbel"/>
              </a:rPr>
              <a:t>кохання</a:t>
            </a:r>
            <a:r>
              <a:rPr lang="ru-RU" sz="3600" dirty="0">
                <a:latin typeface="Corbel"/>
              </a:rPr>
              <a:t>, </a:t>
            </a:r>
            <a:r>
              <a:rPr lang="ru-RU" sz="3600" err="1">
                <a:latin typeface="Corbel"/>
              </a:rPr>
              <a:t>поезії</a:t>
            </a:r>
            <a:r>
              <a:rPr lang="ru-RU" sz="3600" dirty="0">
                <a:latin typeface="Corbel"/>
              </a:rPr>
              <a:t> та </a:t>
            </a:r>
            <a:r>
              <a:rPr lang="ru-RU" sz="3600" err="1">
                <a:latin typeface="Corbel"/>
              </a:rPr>
              <a:t>життя</a:t>
            </a:r>
            <a:r>
              <a:rPr lang="ru-RU" sz="3600" dirty="0">
                <a:latin typeface="Corbel"/>
              </a:rPr>
              <a:t>…</a:t>
            </a:r>
            <a:r>
              <a:rPr lang="ru-RU" sz="3600" b="1" dirty="0">
                <a:latin typeface="Corbel"/>
              </a:rPr>
              <a:t> </a:t>
            </a:r>
            <a:endParaRPr lang="ru-RU" sz="3600"/>
          </a:p>
          <a:p>
            <a:pPr marL="0" indent="0">
              <a:buNone/>
            </a:pPr>
            <a:r>
              <a:rPr lang="ru-RU" sz="3600" b="1" err="1">
                <a:latin typeface="Corbel"/>
              </a:rPr>
              <a:t>Ключові</a:t>
            </a:r>
            <a:r>
              <a:rPr lang="ru-RU" sz="3600" b="1" dirty="0">
                <a:latin typeface="Corbel"/>
              </a:rPr>
              <a:t> слова </a:t>
            </a:r>
            <a:r>
              <a:rPr lang="ru-RU" sz="3600" b="1" err="1">
                <a:latin typeface="Corbel"/>
              </a:rPr>
              <a:t>збірки</a:t>
            </a:r>
            <a:r>
              <a:rPr lang="ru-RU" sz="3600" b="1" dirty="0">
                <a:latin typeface="Corbel"/>
              </a:rPr>
              <a:t>: </a:t>
            </a:r>
            <a:r>
              <a:rPr lang="ru-RU" sz="3600" err="1">
                <a:latin typeface="Corbel"/>
              </a:rPr>
              <a:t>Любов</a:t>
            </a:r>
            <a:r>
              <a:rPr lang="ru-RU" sz="3600" dirty="0">
                <a:latin typeface="Corbel"/>
              </a:rPr>
              <a:t>, Слово, Людина, </a:t>
            </a:r>
            <a:r>
              <a:rPr lang="ru-RU" sz="3600" err="1">
                <a:latin typeface="Corbel"/>
              </a:rPr>
              <a:t>Україна</a:t>
            </a:r>
            <a:r>
              <a:rPr lang="ru-RU" sz="3600" dirty="0">
                <a:latin typeface="Corbel"/>
              </a:rPr>
              <a:t>, сини - </a:t>
            </a:r>
            <a:r>
              <a:rPr lang="ru-RU" sz="3600" err="1">
                <a:latin typeface="Corbel"/>
              </a:rPr>
              <a:t>Герої</a:t>
            </a:r>
            <a:r>
              <a:rPr lang="ru-RU" sz="3600" dirty="0">
                <a:latin typeface="Corbel"/>
              </a:rPr>
              <a:t>, </a:t>
            </a:r>
            <a:r>
              <a:rPr lang="ru-RU" sz="3600" err="1">
                <a:latin typeface="Corbel"/>
              </a:rPr>
              <a:t>матір</a:t>
            </a:r>
            <a:r>
              <a:rPr lang="ru-RU" sz="3600" dirty="0">
                <a:latin typeface="Corbel"/>
              </a:rPr>
              <a:t>, </a:t>
            </a:r>
            <a:r>
              <a:rPr lang="ru-RU" sz="3600" err="1">
                <a:latin typeface="Corbel"/>
              </a:rPr>
              <a:t>Білі</a:t>
            </a:r>
            <a:r>
              <a:rPr lang="ru-RU" sz="3600" dirty="0">
                <a:latin typeface="Corbel"/>
              </a:rPr>
              <a:t> </a:t>
            </a:r>
            <a:r>
              <a:rPr lang="ru-RU" sz="3600" err="1">
                <a:latin typeface="Corbel"/>
              </a:rPr>
              <a:t>Янголи</a:t>
            </a:r>
            <a:r>
              <a:rPr lang="ru-RU" sz="3600" dirty="0">
                <a:latin typeface="Corbel"/>
              </a:rPr>
              <a:t>, </a:t>
            </a:r>
            <a:r>
              <a:rPr lang="ru-RU" sz="3600" err="1">
                <a:latin typeface="Corbel"/>
              </a:rPr>
              <a:t>біль</a:t>
            </a:r>
            <a:r>
              <a:rPr lang="ru-RU" sz="3600" dirty="0">
                <a:latin typeface="Corbel"/>
              </a:rPr>
              <a:t>, </a:t>
            </a:r>
            <a:r>
              <a:rPr lang="ru-RU" sz="3600" err="1">
                <a:latin typeface="Corbel"/>
              </a:rPr>
              <a:t>війна</a:t>
            </a:r>
            <a:r>
              <a:rPr lang="ru-RU" sz="3600" dirty="0">
                <a:latin typeface="Corbel"/>
              </a:rPr>
              <a:t>…</a:t>
            </a:r>
            <a:endParaRPr lang="ru-RU" sz="3600"/>
          </a:p>
          <a:p>
            <a:endParaRPr lang="ru-RU" dirty="0"/>
          </a:p>
        </p:txBody>
      </p:sp>
    </p:spTree>
    <p:extLst>
      <p:ext uri="{BB962C8B-B14F-4D97-AF65-F5344CB8AC3E}">
        <p14:creationId xmlns:p14="http://schemas.microsoft.com/office/powerpoint/2010/main" val="3224416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2D22B5-98D9-C73B-A565-E4859B762E12}"/>
              </a:ext>
            </a:extLst>
          </p:cNvPr>
          <p:cNvSpPr>
            <a:spLocks noGrp="1"/>
          </p:cNvSpPr>
          <p:nvPr>
            <p:ph idx="1"/>
          </p:nvPr>
        </p:nvSpPr>
        <p:spPr>
          <a:xfrm>
            <a:off x="4151243" y="124930"/>
            <a:ext cx="3900558" cy="3180730"/>
          </a:xfrm>
        </p:spPr>
        <p:txBody>
          <a:bodyPr vert="horz" lIns="91440" tIns="45720" rIns="91440" bIns="45720" rtlCol="0" anchor="t">
            <a:normAutofit/>
          </a:bodyPr>
          <a:lstStyle/>
          <a:p>
            <a:pPr marL="0" indent="0" algn="ctr">
              <a:buNone/>
            </a:pPr>
            <a:r>
              <a:rPr lang="ru-RU" sz="1800" err="1">
                <a:solidFill>
                  <a:srgbClr val="572314"/>
                </a:solidFill>
                <a:latin typeface="Corbel"/>
              </a:rPr>
              <a:t>Свяще́нні</a:t>
            </a:r>
            <a:r>
              <a:rPr lang="ru-RU" sz="1800" dirty="0">
                <a:solidFill>
                  <a:srgbClr val="572314"/>
                </a:solidFill>
                <a:latin typeface="Corbel"/>
              </a:rPr>
              <a:t> </a:t>
            </a:r>
            <a:r>
              <a:rPr lang="ru-RU" sz="1800" err="1">
                <a:solidFill>
                  <a:srgbClr val="572314"/>
                </a:solidFill>
                <a:latin typeface="Corbel"/>
              </a:rPr>
              <a:t>ви́мовив</a:t>
            </a:r>
            <a:r>
              <a:rPr lang="ru-RU" sz="1800" dirty="0">
                <a:solidFill>
                  <a:srgbClr val="572314"/>
                </a:solidFill>
                <a:latin typeface="Corbel"/>
              </a:rPr>
              <a:t> слова,</a:t>
            </a:r>
            <a:br>
              <a:rPr lang="ru-RU" sz="1800" dirty="0">
                <a:solidFill>
                  <a:srgbClr val="572314"/>
                </a:solidFill>
                <a:latin typeface="Corbel"/>
              </a:rPr>
            </a:br>
            <a:r>
              <a:rPr lang="ru-RU" sz="1800" dirty="0">
                <a:solidFill>
                  <a:srgbClr val="572314"/>
                </a:solidFill>
                <a:latin typeface="Corbel"/>
              </a:rPr>
              <a:t> Немов сказав: </a:t>
            </a:r>
            <a:r>
              <a:rPr lang="ru-RU" sz="1800" err="1">
                <a:solidFill>
                  <a:srgbClr val="572314"/>
                </a:solidFill>
                <a:latin typeface="Corbel"/>
              </a:rPr>
              <a:t>пробачте</a:t>
            </a:r>
            <a:r>
              <a:rPr lang="ru-RU" sz="1800" dirty="0">
                <a:solidFill>
                  <a:srgbClr val="572314"/>
                </a:solidFill>
                <a:latin typeface="Corbel"/>
              </a:rPr>
              <a:t>, </a:t>
            </a:r>
            <a:r>
              <a:rPr lang="ru-RU" sz="1800" err="1">
                <a:solidFill>
                  <a:srgbClr val="572314"/>
                </a:solidFill>
                <a:latin typeface="Corbel"/>
              </a:rPr>
              <a:t>мамо</a:t>
            </a:r>
            <a:r>
              <a:rPr lang="ru-RU" sz="1800" dirty="0">
                <a:solidFill>
                  <a:srgbClr val="572314"/>
                </a:solidFill>
                <a:latin typeface="Corbel"/>
              </a:rPr>
              <a:t>…</a:t>
            </a:r>
            <a:br>
              <a:rPr lang="ru-RU" sz="1800" dirty="0">
                <a:solidFill>
                  <a:srgbClr val="572314"/>
                </a:solidFill>
                <a:latin typeface="Corbel"/>
              </a:rPr>
            </a:br>
            <a:r>
              <a:rPr lang="ru-RU" sz="1800" dirty="0">
                <a:solidFill>
                  <a:srgbClr val="572314"/>
                </a:solidFill>
                <a:latin typeface="Corbel"/>
              </a:rPr>
              <a:t> …Не </a:t>
            </a:r>
            <a:r>
              <a:rPr lang="ru-RU" sz="1800" err="1">
                <a:solidFill>
                  <a:srgbClr val="572314"/>
                </a:solidFill>
                <a:latin typeface="Corbel"/>
              </a:rPr>
              <a:t>похили́лась</a:t>
            </a:r>
            <a:r>
              <a:rPr lang="ru-RU" sz="1800" dirty="0">
                <a:solidFill>
                  <a:srgbClr val="572314"/>
                </a:solidFill>
                <a:latin typeface="Corbel"/>
              </a:rPr>
              <a:t> голова́,</a:t>
            </a:r>
            <a:br>
              <a:rPr lang="ru-RU" sz="1800" dirty="0">
                <a:solidFill>
                  <a:srgbClr val="572314"/>
                </a:solidFill>
                <a:latin typeface="Corbel"/>
              </a:rPr>
            </a:br>
            <a:r>
              <a:rPr lang="ru-RU" sz="1800" dirty="0">
                <a:solidFill>
                  <a:srgbClr val="572314"/>
                </a:solidFill>
                <a:latin typeface="Corbel"/>
              </a:rPr>
              <a:t> Не </a:t>
            </a:r>
            <a:r>
              <a:rPr lang="ru-RU" sz="1800" err="1">
                <a:solidFill>
                  <a:srgbClr val="572314"/>
                </a:solidFill>
                <a:latin typeface="Corbel"/>
              </a:rPr>
              <a:t>по́взав</a:t>
            </a:r>
            <a:r>
              <a:rPr lang="ru-RU" sz="1800" dirty="0">
                <a:solidFill>
                  <a:srgbClr val="572314"/>
                </a:solidFill>
                <a:latin typeface="Corbel"/>
              </a:rPr>
              <a:t> перед </a:t>
            </a:r>
            <a:r>
              <a:rPr lang="ru-RU" sz="1800" err="1">
                <a:solidFill>
                  <a:srgbClr val="572314"/>
                </a:solidFill>
                <a:latin typeface="Corbel"/>
              </a:rPr>
              <a:t>ворога́ми</a:t>
            </a:r>
            <a:r>
              <a:rPr lang="ru-RU" sz="1800" dirty="0">
                <a:solidFill>
                  <a:srgbClr val="572314"/>
                </a:solidFill>
                <a:latin typeface="Corbel"/>
              </a:rPr>
              <a:t>!..</a:t>
            </a:r>
            <a:br>
              <a:rPr lang="ru-RU" sz="1800" dirty="0">
                <a:solidFill>
                  <a:srgbClr val="572314"/>
                </a:solidFill>
                <a:latin typeface="Corbel"/>
              </a:rPr>
            </a:br>
            <a:r>
              <a:rPr lang="ru-RU" sz="1800" dirty="0">
                <a:solidFill>
                  <a:srgbClr val="572314"/>
                </a:solidFill>
                <a:latin typeface="Corbel"/>
              </a:rPr>
              <a:t>  </a:t>
            </a:r>
            <a:br>
              <a:rPr lang="ru-RU" sz="1800" dirty="0">
                <a:solidFill>
                  <a:srgbClr val="572314"/>
                </a:solidFill>
                <a:latin typeface="Corbel"/>
              </a:rPr>
            </a:br>
            <a:r>
              <a:rPr lang="ru-RU" sz="1800" dirty="0">
                <a:solidFill>
                  <a:srgbClr val="572314"/>
                </a:solidFill>
                <a:latin typeface="Corbel"/>
              </a:rPr>
              <a:t> </a:t>
            </a:r>
            <a:r>
              <a:rPr lang="ru-RU" sz="1800" err="1">
                <a:solidFill>
                  <a:srgbClr val="572314"/>
                </a:solidFill>
                <a:latin typeface="Corbel"/>
              </a:rPr>
              <a:t>Переборо́в</a:t>
            </a:r>
            <a:r>
              <a:rPr lang="ru-RU" sz="1800" dirty="0">
                <a:solidFill>
                  <a:srgbClr val="572314"/>
                </a:solidFill>
                <a:latin typeface="Corbel"/>
              </a:rPr>
              <a:t> </a:t>
            </a:r>
            <a:r>
              <a:rPr lang="ru-RU" sz="1800" err="1">
                <a:solidFill>
                  <a:srgbClr val="572314"/>
                </a:solidFill>
                <a:latin typeface="Corbel"/>
              </a:rPr>
              <a:t>нікче́мних</a:t>
            </a:r>
            <a:r>
              <a:rPr lang="ru-RU" sz="1800" dirty="0">
                <a:solidFill>
                  <a:srgbClr val="572314"/>
                </a:solidFill>
                <a:latin typeface="Corbel"/>
              </a:rPr>
              <a:t> страх,</a:t>
            </a:r>
            <a:br>
              <a:rPr lang="ru-RU" sz="1800" dirty="0">
                <a:solidFill>
                  <a:srgbClr val="572314"/>
                </a:solidFill>
                <a:latin typeface="Corbel"/>
              </a:rPr>
            </a:br>
            <a:r>
              <a:rPr lang="ru-RU" sz="1800" dirty="0">
                <a:solidFill>
                  <a:srgbClr val="572314"/>
                </a:solidFill>
                <a:latin typeface="Corbel"/>
              </a:rPr>
              <a:t> На </a:t>
            </a:r>
            <a:r>
              <a:rPr lang="ru-RU" sz="1800" err="1">
                <a:solidFill>
                  <a:srgbClr val="572314"/>
                </a:solidFill>
                <a:latin typeface="Corbel"/>
              </a:rPr>
              <a:t>власну</a:t>
            </a:r>
            <a:r>
              <a:rPr lang="ru-RU" sz="1800" dirty="0">
                <a:solidFill>
                  <a:srgbClr val="572314"/>
                </a:solidFill>
                <a:latin typeface="Corbel"/>
              </a:rPr>
              <a:t> смерть </a:t>
            </a:r>
            <a:r>
              <a:rPr lang="ru-RU" sz="1800" err="1">
                <a:solidFill>
                  <a:srgbClr val="572314"/>
                </a:solidFill>
                <a:latin typeface="Corbel"/>
              </a:rPr>
              <a:t>пішов</a:t>
            </a:r>
            <a:r>
              <a:rPr lang="ru-RU" sz="1800" dirty="0">
                <a:solidFill>
                  <a:srgbClr val="572314"/>
                </a:solidFill>
                <a:latin typeface="Corbel"/>
              </a:rPr>
              <a:t> </a:t>
            </a:r>
            <a:r>
              <a:rPr lang="ru-RU" sz="1800" err="1">
                <a:solidFill>
                  <a:srgbClr val="572314"/>
                </a:solidFill>
                <a:latin typeface="Corbel"/>
              </a:rPr>
              <a:t>свідо́мо</a:t>
            </a:r>
            <a:r>
              <a:rPr lang="ru-RU" sz="1800" dirty="0">
                <a:solidFill>
                  <a:srgbClr val="572314"/>
                </a:solidFill>
                <a:latin typeface="Corbel"/>
              </a:rPr>
              <a:t>…</a:t>
            </a:r>
            <a:br>
              <a:rPr lang="ru-RU" sz="1800" dirty="0">
                <a:solidFill>
                  <a:srgbClr val="572314"/>
                </a:solidFill>
                <a:latin typeface="Corbel"/>
              </a:rPr>
            </a:br>
            <a:r>
              <a:rPr lang="ru-RU" sz="1800" dirty="0">
                <a:solidFill>
                  <a:srgbClr val="572314"/>
                </a:solidFill>
                <a:latin typeface="Corbel"/>
              </a:rPr>
              <a:t> </a:t>
            </a:r>
            <a:r>
              <a:rPr lang="ru-RU" sz="1800" err="1">
                <a:solidFill>
                  <a:srgbClr val="572314"/>
                </a:solidFill>
                <a:latin typeface="Corbel"/>
              </a:rPr>
              <a:t>Окро́ми</a:t>
            </a:r>
            <a:r>
              <a:rPr lang="ru-RU" sz="1800" dirty="0">
                <a:solidFill>
                  <a:srgbClr val="572314"/>
                </a:solidFill>
                <a:latin typeface="Corbel"/>
              </a:rPr>
              <a:t> </a:t>
            </a:r>
            <a:r>
              <a:rPr lang="ru-RU" sz="1800" err="1">
                <a:solidFill>
                  <a:srgbClr val="572314"/>
                </a:solidFill>
                <a:latin typeface="Corbel"/>
              </a:rPr>
              <a:t>гідності</a:t>
            </a:r>
            <a:r>
              <a:rPr lang="ru-RU" sz="1800" dirty="0">
                <a:solidFill>
                  <a:srgbClr val="572314"/>
                </a:solidFill>
                <a:latin typeface="Corbel"/>
              </a:rPr>
              <a:t>, в очах </a:t>
            </a:r>
            <a:br>
              <a:rPr lang="ru-RU" sz="1800" dirty="0">
                <a:solidFill>
                  <a:srgbClr val="572314"/>
                </a:solidFill>
                <a:latin typeface="Corbel"/>
              </a:rPr>
            </a:br>
            <a:r>
              <a:rPr lang="ru-RU" sz="1800" err="1">
                <a:solidFill>
                  <a:srgbClr val="572314"/>
                </a:solidFill>
                <a:latin typeface="Corbel"/>
              </a:rPr>
              <a:t>Прези́рство</a:t>
            </a:r>
            <a:r>
              <a:rPr lang="ru-RU" sz="1800" dirty="0">
                <a:solidFill>
                  <a:srgbClr val="572314"/>
                </a:solidFill>
                <a:latin typeface="Corbel"/>
              </a:rPr>
              <a:t>, </a:t>
            </a:r>
            <a:r>
              <a:rPr lang="ru-RU" sz="1800" err="1">
                <a:solidFill>
                  <a:srgbClr val="572314"/>
                </a:solidFill>
                <a:latin typeface="Corbel"/>
              </a:rPr>
              <a:t>біль</a:t>
            </a:r>
            <a:r>
              <a:rPr lang="ru-RU" sz="1800" dirty="0">
                <a:solidFill>
                  <a:srgbClr val="572314"/>
                </a:solidFill>
                <a:latin typeface="Corbel"/>
              </a:rPr>
              <a:t>, </a:t>
            </a:r>
            <a:br>
              <a:rPr lang="ru-RU" sz="1800" dirty="0">
                <a:solidFill>
                  <a:srgbClr val="572314"/>
                </a:solidFill>
                <a:latin typeface="Corbel"/>
              </a:rPr>
            </a:br>
            <a:r>
              <a:rPr lang="ru-RU" sz="1800" dirty="0">
                <a:solidFill>
                  <a:srgbClr val="572314"/>
                </a:solidFill>
                <a:latin typeface="Corbel"/>
              </a:rPr>
              <a:t>                    смертельна </a:t>
            </a:r>
            <a:r>
              <a:rPr lang="ru-RU" sz="1800" err="1">
                <a:solidFill>
                  <a:srgbClr val="572314"/>
                </a:solidFill>
                <a:latin typeface="Corbel"/>
              </a:rPr>
              <a:t>вто́ма</a:t>
            </a:r>
            <a:r>
              <a:rPr lang="ru-RU" sz="1800" dirty="0">
                <a:solidFill>
                  <a:srgbClr val="572314"/>
                </a:solidFill>
                <a:latin typeface="Corbel"/>
              </a:rPr>
              <a:t>…</a:t>
            </a:r>
            <a:br>
              <a:rPr lang="ru-RU" sz="1800" dirty="0">
                <a:solidFill>
                  <a:srgbClr val="572314"/>
                </a:solidFill>
                <a:latin typeface="Corbel"/>
              </a:rPr>
            </a:br>
            <a:r>
              <a:rPr lang="ru-RU" sz="1800" dirty="0">
                <a:solidFill>
                  <a:srgbClr val="572314"/>
                </a:solidFill>
                <a:latin typeface="Corbel"/>
              </a:rPr>
              <a:t>  </a:t>
            </a:r>
            <a:br>
              <a:rPr lang="ru-RU" sz="1800" dirty="0">
                <a:solidFill>
                  <a:srgbClr val="572314"/>
                </a:solidFill>
                <a:latin typeface="Corbel"/>
              </a:rPr>
            </a:br>
            <a:r>
              <a:rPr lang="ru-RU" sz="1800" dirty="0">
                <a:solidFill>
                  <a:srgbClr val="572314"/>
                </a:solidFill>
                <a:latin typeface="Corbel"/>
              </a:rPr>
              <a:t> </a:t>
            </a:r>
            <a:endParaRPr lang="ru-RU" sz="1800" dirty="0">
              <a:latin typeface="Corbel"/>
            </a:endParaRPr>
          </a:p>
        </p:txBody>
      </p:sp>
      <p:sp>
        <p:nvSpPr>
          <p:cNvPr id="4" name="TextBox 3">
            <a:extLst>
              <a:ext uri="{FF2B5EF4-FFF2-40B4-BE49-F238E27FC236}">
                <a16:creationId xmlns:a16="http://schemas.microsoft.com/office/drawing/2014/main" id="{ED3A1C9E-00C8-092D-B498-946FB77A11F8}"/>
              </a:ext>
            </a:extLst>
          </p:cNvPr>
          <p:cNvSpPr txBox="1"/>
          <p:nvPr/>
        </p:nvSpPr>
        <p:spPr>
          <a:xfrm>
            <a:off x="4139095" y="2780747"/>
            <a:ext cx="391381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dirty="0" err="1">
                <a:solidFill>
                  <a:srgbClr val="572314"/>
                </a:solidFill>
                <a:latin typeface="Corbel"/>
              </a:rPr>
              <a:t>Прире́ченість</a:t>
            </a:r>
            <a:r>
              <a:rPr lang="ru-RU" dirty="0">
                <a:solidFill>
                  <a:srgbClr val="572314"/>
                </a:solidFill>
                <a:latin typeface="Corbel"/>
              </a:rPr>
              <a:t>, </a:t>
            </a:r>
            <a:r>
              <a:rPr lang="ru-RU" dirty="0" err="1">
                <a:solidFill>
                  <a:srgbClr val="572314"/>
                </a:solidFill>
                <a:latin typeface="Corbel"/>
              </a:rPr>
              <a:t>обра́за</a:t>
            </a:r>
            <a:r>
              <a:rPr lang="ru-RU" dirty="0">
                <a:solidFill>
                  <a:srgbClr val="572314"/>
                </a:solidFill>
                <a:latin typeface="Corbel"/>
              </a:rPr>
              <a:t> й </a:t>
            </a:r>
            <a:r>
              <a:rPr lang="ru-RU" dirty="0" err="1">
                <a:solidFill>
                  <a:srgbClr val="572314"/>
                </a:solidFill>
                <a:latin typeface="Corbel"/>
              </a:rPr>
              <a:t>гнів</a:t>
            </a:r>
            <a:r>
              <a:rPr lang="ru-RU" dirty="0">
                <a:solidFill>
                  <a:srgbClr val="572314"/>
                </a:solidFill>
                <a:latin typeface="Corbel"/>
              </a:rPr>
              <a:t>…</a:t>
            </a:r>
            <a:r>
              <a:rPr lang="ru-RU" dirty="0">
                <a:latin typeface="Corbel"/>
              </a:rPr>
              <a:t>​</a:t>
            </a:r>
            <a:br>
              <a:rPr lang="ru-RU" dirty="0">
                <a:latin typeface="Corbel"/>
              </a:rPr>
            </a:br>
            <a:r>
              <a:rPr lang="ru-RU" dirty="0">
                <a:solidFill>
                  <a:srgbClr val="572314"/>
                </a:solidFill>
                <a:latin typeface="Corbel"/>
              </a:rPr>
              <a:t>Та все ж </a:t>
            </a:r>
            <a:r>
              <a:rPr lang="ru-RU" dirty="0" err="1">
                <a:solidFill>
                  <a:srgbClr val="572314"/>
                </a:solidFill>
                <a:latin typeface="Corbel"/>
              </a:rPr>
              <a:t>тримав</a:t>
            </a:r>
            <a:r>
              <a:rPr lang="ru-RU" dirty="0">
                <a:solidFill>
                  <a:srgbClr val="572314"/>
                </a:solidFill>
                <a:latin typeface="Corbel"/>
              </a:rPr>
              <a:t> </a:t>
            </a:r>
            <a:r>
              <a:rPr lang="ru-RU" dirty="0" err="1">
                <a:solidFill>
                  <a:srgbClr val="572314"/>
                </a:solidFill>
                <a:latin typeface="Corbel"/>
              </a:rPr>
              <a:t>козацьку</a:t>
            </a:r>
            <a:r>
              <a:rPr lang="ru-RU" dirty="0">
                <a:solidFill>
                  <a:srgbClr val="572314"/>
                </a:solidFill>
                <a:latin typeface="Corbel"/>
              </a:rPr>
              <a:t> </a:t>
            </a:r>
            <a:r>
              <a:rPr lang="ru-RU" dirty="0" err="1">
                <a:solidFill>
                  <a:srgbClr val="572314"/>
                </a:solidFill>
                <a:latin typeface="Corbel"/>
              </a:rPr>
              <a:t>ма́рку</a:t>
            </a:r>
            <a:r>
              <a:rPr lang="ru-RU" dirty="0">
                <a:solidFill>
                  <a:srgbClr val="572314"/>
                </a:solidFill>
                <a:latin typeface="Corbel"/>
              </a:rPr>
              <a:t>…</a:t>
            </a:r>
            <a:r>
              <a:rPr lang="ru-RU" dirty="0">
                <a:latin typeface="Corbel"/>
              </a:rPr>
              <a:t>​</a:t>
            </a:r>
            <a:br>
              <a:rPr lang="ru-RU" dirty="0">
                <a:latin typeface="Corbel"/>
              </a:rPr>
            </a:br>
            <a:r>
              <a:rPr lang="ru-RU" dirty="0">
                <a:solidFill>
                  <a:srgbClr val="572314"/>
                </a:solidFill>
                <a:latin typeface="Corbel"/>
              </a:rPr>
              <a:t>А </a:t>
            </a:r>
            <a:r>
              <a:rPr lang="ru-RU" dirty="0" err="1">
                <a:solidFill>
                  <a:srgbClr val="572314"/>
                </a:solidFill>
                <a:latin typeface="Corbel"/>
              </a:rPr>
              <a:t>попроси́в</a:t>
            </a:r>
            <a:r>
              <a:rPr lang="ru-RU" dirty="0">
                <a:solidFill>
                  <a:srgbClr val="572314"/>
                </a:solidFill>
                <a:latin typeface="Corbel"/>
              </a:rPr>
              <a:t> у </a:t>
            </a:r>
            <a:r>
              <a:rPr lang="ru-RU" dirty="0" err="1">
                <a:solidFill>
                  <a:srgbClr val="572314"/>
                </a:solidFill>
                <a:latin typeface="Corbel"/>
              </a:rPr>
              <a:t>ворогі́в</a:t>
            </a:r>
            <a:r>
              <a:rPr lang="ru-RU" dirty="0">
                <a:latin typeface="Corbel"/>
              </a:rPr>
              <a:t>​</a:t>
            </a:r>
            <a:br>
              <a:rPr lang="ru-RU" dirty="0">
                <a:latin typeface="Corbel"/>
              </a:rPr>
            </a:br>
            <a:r>
              <a:rPr lang="ru-RU" dirty="0">
                <a:solidFill>
                  <a:srgbClr val="572314"/>
                </a:solidFill>
                <a:latin typeface="Corbel"/>
              </a:rPr>
              <a:t>Одно-</a:t>
            </a:r>
            <a:r>
              <a:rPr lang="ru-RU" dirty="0" err="1">
                <a:solidFill>
                  <a:srgbClr val="572314"/>
                </a:solidFill>
                <a:latin typeface="Corbel"/>
              </a:rPr>
              <a:t>єдине</a:t>
            </a:r>
            <a:r>
              <a:rPr lang="ru-RU" dirty="0">
                <a:solidFill>
                  <a:srgbClr val="572314"/>
                </a:solidFill>
                <a:latin typeface="Corbel"/>
              </a:rPr>
              <a:t> </a:t>
            </a:r>
            <a:r>
              <a:rPr lang="ru-RU" dirty="0" err="1">
                <a:solidFill>
                  <a:srgbClr val="572314"/>
                </a:solidFill>
                <a:latin typeface="Corbel"/>
              </a:rPr>
              <a:t>лиш</a:t>
            </a:r>
            <a:r>
              <a:rPr lang="ru-RU" dirty="0">
                <a:solidFill>
                  <a:srgbClr val="572314"/>
                </a:solidFill>
                <a:latin typeface="Corbel"/>
              </a:rPr>
              <a:t>… – </a:t>
            </a:r>
            <a:r>
              <a:rPr lang="ru-RU" dirty="0" err="1">
                <a:solidFill>
                  <a:srgbClr val="572314"/>
                </a:solidFill>
                <a:latin typeface="Corbel"/>
              </a:rPr>
              <a:t>цига́рку</a:t>
            </a:r>
            <a:r>
              <a:rPr lang="ru-RU" dirty="0">
                <a:solidFill>
                  <a:srgbClr val="572314"/>
                </a:solidFill>
                <a:latin typeface="Corbel"/>
              </a:rPr>
              <a:t>!.. </a:t>
            </a:r>
            <a:r>
              <a:rPr lang="ru-RU" dirty="0">
                <a:latin typeface="Corbel"/>
              </a:rPr>
              <a:t>​</a:t>
            </a:r>
            <a:br>
              <a:rPr lang="ru-RU" dirty="0">
                <a:latin typeface="Corbel"/>
              </a:rPr>
            </a:br>
            <a:r>
              <a:rPr lang="ru-RU" dirty="0">
                <a:solidFill>
                  <a:srgbClr val="572314"/>
                </a:solidFill>
                <a:latin typeface="Corbel"/>
              </a:rPr>
              <a:t>…Неща́дно </a:t>
            </a:r>
            <a:r>
              <a:rPr lang="ru-RU" err="1">
                <a:solidFill>
                  <a:srgbClr val="572314"/>
                </a:solidFill>
                <a:latin typeface="Corbel"/>
              </a:rPr>
              <a:t>по́глядом</a:t>
            </a:r>
            <a:r>
              <a:rPr lang="ru-RU" dirty="0">
                <a:solidFill>
                  <a:srgbClr val="572314"/>
                </a:solidFill>
                <a:latin typeface="Corbel"/>
              </a:rPr>
              <a:t> </a:t>
            </a:r>
            <a:r>
              <a:rPr lang="ru-RU" err="1">
                <a:solidFill>
                  <a:srgbClr val="572314"/>
                </a:solidFill>
                <a:latin typeface="Corbel"/>
              </a:rPr>
              <a:t>пали́в</a:t>
            </a:r>
            <a:r>
              <a:rPr lang="ru-RU" dirty="0">
                <a:latin typeface="Corbel"/>
              </a:rPr>
              <a:t>​</a:t>
            </a:r>
            <a:br>
              <a:rPr lang="ru-RU" dirty="0">
                <a:latin typeface="Corbel"/>
              </a:rPr>
            </a:br>
            <a:r>
              <a:rPr lang="ru-RU" err="1">
                <a:solidFill>
                  <a:srgbClr val="572314"/>
                </a:solidFill>
                <a:latin typeface="Corbel"/>
              </a:rPr>
              <a:t>Несамови́ту</a:t>
            </a:r>
            <a:r>
              <a:rPr lang="ru-RU" dirty="0">
                <a:solidFill>
                  <a:srgbClr val="572314"/>
                </a:solidFill>
                <a:latin typeface="Corbel"/>
              </a:rPr>
              <a:t> </a:t>
            </a:r>
            <a:r>
              <a:rPr lang="ru-RU" err="1">
                <a:solidFill>
                  <a:srgbClr val="572314"/>
                </a:solidFill>
                <a:latin typeface="Corbel"/>
              </a:rPr>
              <a:t>дику</a:t>
            </a:r>
            <a:r>
              <a:rPr lang="ru-RU" dirty="0">
                <a:solidFill>
                  <a:srgbClr val="572314"/>
                </a:solidFill>
                <a:latin typeface="Corbel"/>
              </a:rPr>
              <a:t> «</a:t>
            </a:r>
            <a:r>
              <a:rPr lang="ru-RU" err="1">
                <a:solidFill>
                  <a:srgbClr val="572314"/>
                </a:solidFill>
                <a:latin typeface="Corbel"/>
              </a:rPr>
              <a:t>ра́шку</a:t>
            </a:r>
            <a:r>
              <a:rPr lang="ru-RU" dirty="0">
                <a:solidFill>
                  <a:srgbClr val="572314"/>
                </a:solidFill>
                <a:latin typeface="Corbel"/>
              </a:rPr>
              <a:t>»…</a:t>
            </a:r>
            <a:r>
              <a:rPr lang="ru-RU" dirty="0">
                <a:latin typeface="Corbel"/>
              </a:rPr>
              <a:t>​</a:t>
            </a:r>
            <a:br>
              <a:rPr lang="ru-RU" dirty="0">
                <a:latin typeface="Corbel"/>
              </a:rPr>
            </a:br>
            <a:r>
              <a:rPr lang="ru-RU" dirty="0">
                <a:solidFill>
                  <a:srgbClr val="572314"/>
                </a:solidFill>
                <a:latin typeface="Corbel"/>
              </a:rPr>
              <a:t>Не </a:t>
            </a:r>
            <a:r>
              <a:rPr lang="ru-RU" err="1">
                <a:solidFill>
                  <a:srgbClr val="572314"/>
                </a:solidFill>
                <a:latin typeface="Corbel"/>
              </a:rPr>
              <a:t>докури́в</a:t>
            </a:r>
            <a:r>
              <a:rPr lang="ru-RU" dirty="0">
                <a:solidFill>
                  <a:srgbClr val="572314"/>
                </a:solidFill>
                <a:latin typeface="Corbel"/>
              </a:rPr>
              <a:t>, як не дожив:</a:t>
            </a:r>
            <a:r>
              <a:rPr lang="ru-RU" dirty="0">
                <a:latin typeface="Corbel"/>
              </a:rPr>
              <a:t>​</a:t>
            </a:r>
            <a:br>
              <a:rPr lang="ru-RU" dirty="0">
                <a:latin typeface="Corbel"/>
              </a:rPr>
            </a:br>
            <a:r>
              <a:rPr lang="ru-RU" err="1">
                <a:solidFill>
                  <a:srgbClr val="572314"/>
                </a:solidFill>
                <a:latin typeface="Corbel"/>
              </a:rPr>
              <a:t>Зробити</a:t>
            </a:r>
            <a:r>
              <a:rPr lang="ru-RU" dirty="0">
                <a:solidFill>
                  <a:srgbClr val="572314"/>
                </a:solidFill>
                <a:latin typeface="Corbel"/>
              </a:rPr>
              <a:t> </a:t>
            </a:r>
            <a:r>
              <a:rPr lang="ru-RU" err="1">
                <a:solidFill>
                  <a:srgbClr val="572314"/>
                </a:solidFill>
                <a:latin typeface="Corbel"/>
              </a:rPr>
              <a:t>встиг</a:t>
            </a:r>
            <a:r>
              <a:rPr lang="ru-RU" dirty="0">
                <a:solidFill>
                  <a:srgbClr val="572314"/>
                </a:solidFill>
                <a:latin typeface="Corbel"/>
              </a:rPr>
              <a:t> </a:t>
            </a:r>
            <a:r>
              <a:rPr lang="ru-RU" err="1">
                <a:solidFill>
                  <a:srgbClr val="572314"/>
                </a:solidFill>
                <a:latin typeface="Corbel"/>
              </a:rPr>
              <a:t>лише́нь</a:t>
            </a:r>
            <a:r>
              <a:rPr lang="ru-RU" dirty="0">
                <a:solidFill>
                  <a:srgbClr val="572314"/>
                </a:solidFill>
                <a:latin typeface="Corbel"/>
              </a:rPr>
              <a:t>…</a:t>
            </a:r>
            <a:r>
              <a:rPr lang="ru-RU" dirty="0">
                <a:latin typeface="Corbel"/>
              </a:rPr>
              <a:t>​</a:t>
            </a:r>
            <a:br>
              <a:rPr lang="ru-RU" dirty="0">
                <a:latin typeface="Corbel"/>
              </a:rPr>
            </a:br>
            <a:r>
              <a:rPr lang="ru-RU">
                <a:solidFill>
                  <a:srgbClr val="572314"/>
                </a:solidFill>
                <a:latin typeface="Corbel"/>
              </a:rPr>
              <a:t>                           «затя́жку»…</a:t>
            </a:r>
            <a:r>
              <a:rPr lang="ru-RU">
                <a:latin typeface="Corbel"/>
              </a:rPr>
              <a:t>​</a:t>
            </a:r>
            <a:br>
              <a:rPr lang="ru-RU" dirty="0">
                <a:latin typeface="Corbel"/>
              </a:rPr>
            </a:br>
            <a:r>
              <a:rPr lang="ru-RU">
                <a:solidFill>
                  <a:srgbClr val="572314"/>
                </a:solidFill>
                <a:latin typeface="Corbel"/>
              </a:rPr>
              <a:t>…Героям Слава!.. Сей </a:t>
            </a:r>
            <a:r>
              <a:rPr lang="ru-RU" err="1">
                <a:solidFill>
                  <a:srgbClr val="572314"/>
                </a:solidFill>
                <a:latin typeface="Corbel"/>
              </a:rPr>
              <a:t>боє́ць</a:t>
            </a:r>
            <a:r>
              <a:rPr lang="ru-RU" dirty="0">
                <a:latin typeface="Corbel"/>
              </a:rPr>
              <a:t>​</a:t>
            </a:r>
            <a:br>
              <a:rPr lang="ru-RU" dirty="0">
                <a:latin typeface="Corbel"/>
              </a:rPr>
            </a:br>
            <a:r>
              <a:rPr lang="ru-RU" dirty="0">
                <a:solidFill>
                  <a:srgbClr val="572314"/>
                </a:solidFill>
                <a:latin typeface="Corbel"/>
              </a:rPr>
              <a:t>Нехай </a:t>
            </a:r>
            <a:r>
              <a:rPr lang="ru-RU" err="1">
                <a:solidFill>
                  <a:srgbClr val="572314"/>
                </a:solidFill>
                <a:latin typeface="Corbel"/>
              </a:rPr>
              <a:t>сьогодні</a:t>
            </a:r>
            <a:r>
              <a:rPr lang="ru-RU" dirty="0">
                <a:solidFill>
                  <a:srgbClr val="572314"/>
                </a:solidFill>
                <a:latin typeface="Corbel"/>
              </a:rPr>
              <a:t> </a:t>
            </a:r>
            <a:r>
              <a:rPr lang="ru-RU" err="1">
                <a:solidFill>
                  <a:srgbClr val="572314"/>
                </a:solidFill>
                <a:latin typeface="Corbel"/>
              </a:rPr>
              <a:t>послугу́є</a:t>
            </a:r>
            <a:r>
              <a:rPr lang="ru-RU" dirty="0">
                <a:latin typeface="Corbel"/>
              </a:rPr>
              <a:t>​</a:t>
            </a:r>
            <a:br>
              <a:rPr lang="ru-RU" dirty="0">
                <a:latin typeface="Corbel"/>
              </a:rPr>
            </a:br>
            <a:r>
              <a:rPr lang="ru-RU" err="1">
                <a:solidFill>
                  <a:srgbClr val="572314"/>
                </a:solidFill>
                <a:latin typeface="Corbel"/>
              </a:rPr>
              <a:t>Всім</a:t>
            </a:r>
            <a:r>
              <a:rPr lang="ru-RU" dirty="0">
                <a:solidFill>
                  <a:srgbClr val="572314"/>
                </a:solidFill>
                <a:latin typeface="Corbel"/>
              </a:rPr>
              <a:t> «</a:t>
            </a:r>
            <a:r>
              <a:rPr lang="ru-RU" err="1">
                <a:solidFill>
                  <a:srgbClr val="572314"/>
                </a:solidFill>
                <a:latin typeface="Corbel"/>
              </a:rPr>
              <a:t>горлохва́там</a:t>
            </a:r>
            <a:r>
              <a:rPr lang="ru-RU" dirty="0">
                <a:solidFill>
                  <a:srgbClr val="572314"/>
                </a:solidFill>
                <a:latin typeface="Corbel"/>
              </a:rPr>
              <a:t>» за </a:t>
            </a:r>
            <a:r>
              <a:rPr lang="ru-RU" err="1">
                <a:solidFill>
                  <a:srgbClr val="572314"/>
                </a:solidFill>
                <a:latin typeface="Corbel"/>
              </a:rPr>
              <a:t>взіре́ць</a:t>
            </a:r>
            <a:r>
              <a:rPr lang="ru-RU" dirty="0">
                <a:solidFill>
                  <a:srgbClr val="572314"/>
                </a:solidFill>
                <a:latin typeface="Corbel"/>
              </a:rPr>
              <a:t>,</a:t>
            </a:r>
            <a:r>
              <a:rPr lang="ru-RU" dirty="0">
                <a:latin typeface="Corbel"/>
              </a:rPr>
              <a:t>​</a:t>
            </a:r>
            <a:br>
              <a:rPr lang="ru-RU" dirty="0">
                <a:latin typeface="Corbel"/>
              </a:rPr>
            </a:br>
            <a:r>
              <a:rPr lang="ru-RU" dirty="0" err="1">
                <a:solidFill>
                  <a:srgbClr val="572314"/>
                </a:solidFill>
                <a:latin typeface="Corbel"/>
              </a:rPr>
              <a:t>Хто</a:t>
            </a:r>
            <a:r>
              <a:rPr lang="ru-RU" dirty="0">
                <a:solidFill>
                  <a:srgbClr val="572314"/>
                </a:solidFill>
                <a:latin typeface="Corbel"/>
              </a:rPr>
              <a:t> «</a:t>
            </a:r>
            <a:r>
              <a:rPr lang="ru-RU" dirty="0" err="1">
                <a:solidFill>
                  <a:srgbClr val="572314"/>
                </a:solidFill>
                <a:latin typeface="Corbel"/>
              </a:rPr>
              <a:t>красномо́вить</a:t>
            </a:r>
            <a:r>
              <a:rPr lang="ru-RU" dirty="0">
                <a:solidFill>
                  <a:srgbClr val="572314"/>
                </a:solidFill>
                <a:latin typeface="Corbel"/>
              </a:rPr>
              <a:t>» </a:t>
            </a:r>
            <a:r>
              <a:rPr lang="ru-RU" dirty="0">
                <a:latin typeface="Corbel"/>
              </a:rPr>
              <a:t>​</a:t>
            </a:r>
            <a:br>
              <a:rPr lang="ru-RU" dirty="0">
                <a:latin typeface="Corbel"/>
              </a:rPr>
            </a:br>
            <a:r>
              <a:rPr lang="ru-RU" dirty="0">
                <a:solidFill>
                  <a:srgbClr val="572314"/>
                </a:solidFill>
                <a:latin typeface="Corbel"/>
              </a:rPr>
              <a:t>                        часто </a:t>
            </a:r>
            <a:r>
              <a:rPr lang="ru-RU" dirty="0" err="1">
                <a:solidFill>
                  <a:srgbClr val="572314"/>
                </a:solidFill>
                <a:latin typeface="Corbel"/>
              </a:rPr>
              <a:t>всу́є</a:t>
            </a:r>
            <a:r>
              <a:rPr lang="ru-RU" dirty="0">
                <a:solidFill>
                  <a:srgbClr val="572314"/>
                </a:solidFill>
                <a:latin typeface="Corbel"/>
              </a:rPr>
              <a:t>…   </a:t>
            </a:r>
            <a:r>
              <a:rPr lang="ru-RU" dirty="0">
                <a:latin typeface="Corbel"/>
              </a:rPr>
              <a:t>​</a:t>
            </a:r>
            <a:endParaRPr lang="ru-RU"/>
          </a:p>
        </p:txBody>
      </p:sp>
    </p:spTree>
    <p:extLst>
      <p:ext uri="{BB962C8B-B14F-4D97-AF65-F5344CB8AC3E}">
        <p14:creationId xmlns:p14="http://schemas.microsoft.com/office/powerpoint/2010/main" val="331391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8BC7A7F-2594-0C38-A541-EC371D77FB0B}"/>
              </a:ext>
            </a:extLst>
          </p:cNvPr>
          <p:cNvSpPr>
            <a:spLocks noGrp="1"/>
          </p:cNvSpPr>
          <p:nvPr>
            <p:ph type="title"/>
          </p:nvPr>
        </p:nvSpPr>
        <p:spPr>
          <a:xfrm>
            <a:off x="8763604" y="679731"/>
            <a:ext cx="3090345" cy="3736540"/>
          </a:xfrm>
        </p:spPr>
        <p:txBody>
          <a:bodyPr vert="horz" lIns="91440" tIns="45720" rIns="91440" bIns="45720" rtlCol="0" anchor="b">
            <a:normAutofit/>
          </a:bodyPr>
          <a:lstStyle/>
          <a:p>
            <a:r>
              <a:rPr lang="en-US" sz="2200" b="1" kern="1200">
                <a:solidFill>
                  <a:schemeClr val="tx1"/>
                </a:solidFill>
                <a:latin typeface="+mj-lt"/>
                <a:ea typeface="+mj-ea"/>
                <a:cs typeface="+mj-cs"/>
              </a:rPr>
              <a:t>Серган Андрій Ярославович </a:t>
            </a:r>
            <a:r>
              <a:rPr lang="en-US" sz="2200" kern="1200">
                <a:solidFill>
                  <a:schemeClr val="tx1"/>
                </a:solidFill>
                <a:latin typeface="+mj-lt"/>
                <a:ea typeface="+mj-ea"/>
                <a:cs typeface="+mj-cs"/>
              </a:rPr>
              <a:t>– випускник нашої школи. Андрій з побратимами “випускники минулих літ стоять з рашистами в двобої! Сини Вкраїни, юний цвіт, Вітчизні служать, як  Герої!..[c. 108]»; </a:t>
            </a:r>
          </a:p>
          <a:p>
            <a:endParaRPr lang="en-US" sz="2200" kern="120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на открытом воздухе, Человеческое лицо, человек, защитные очки&#10;&#10;Автоматически созданное описание">
            <a:extLst>
              <a:ext uri="{FF2B5EF4-FFF2-40B4-BE49-F238E27FC236}">
                <a16:creationId xmlns:a16="http://schemas.microsoft.com/office/drawing/2014/main" id="{683ADACF-AE6E-D397-293A-6CD7CCFB6484}"/>
              </a:ext>
            </a:extLst>
          </p:cNvPr>
          <p:cNvPicPr>
            <a:picLocks noChangeAspect="1"/>
          </p:cNvPicPr>
          <p:nvPr/>
        </p:nvPicPr>
        <p:blipFill>
          <a:blip r:embed="rId2"/>
          <a:srcRect l="23856" r="407" b="-3"/>
          <a:stretch/>
        </p:blipFill>
        <p:spPr>
          <a:xfrm>
            <a:off x="996363" y="972235"/>
            <a:ext cx="3383280" cy="5047735"/>
          </a:xfrm>
          <a:prstGeom prst="rect">
            <a:avLst/>
          </a:prstGeom>
        </p:spPr>
      </p:pic>
      <p:pic>
        <p:nvPicPr>
          <p:cNvPr id="5" name="Рисунок 4" descr="Изображение выглядит как на открытом воздухе, транспорт, транспортное средство, одежда&#10;&#10;Автоматически созданное описание">
            <a:extLst>
              <a:ext uri="{FF2B5EF4-FFF2-40B4-BE49-F238E27FC236}">
                <a16:creationId xmlns:a16="http://schemas.microsoft.com/office/drawing/2014/main" id="{F99064B5-03FF-9E7F-5358-30B949C74060}"/>
              </a:ext>
            </a:extLst>
          </p:cNvPr>
          <p:cNvPicPr>
            <a:picLocks noChangeAspect="1"/>
          </p:cNvPicPr>
          <p:nvPr/>
        </p:nvPicPr>
        <p:blipFill>
          <a:blip r:embed="rId3"/>
          <a:srcRect l="12954" r="-3" b="-3"/>
          <a:stretch/>
        </p:blipFill>
        <p:spPr>
          <a:xfrm>
            <a:off x="4683639" y="972235"/>
            <a:ext cx="3383280" cy="5047735"/>
          </a:xfrm>
          <a:prstGeom prst="rect">
            <a:avLst/>
          </a:prstGeom>
        </p:spPr>
      </p:pic>
    </p:spTree>
    <p:extLst>
      <p:ext uri="{BB962C8B-B14F-4D97-AF65-F5344CB8AC3E}">
        <p14:creationId xmlns:p14="http://schemas.microsoft.com/office/powerpoint/2010/main" val="290138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descr="Изображение выглядит как на открытом воздухе, загрязнение, Стихийное бедствие, строительство&#10;&#10;Автоматически созданное описание">
            <a:extLst>
              <a:ext uri="{FF2B5EF4-FFF2-40B4-BE49-F238E27FC236}">
                <a16:creationId xmlns:a16="http://schemas.microsoft.com/office/drawing/2014/main" id="{AB269A26-D038-95EB-9FCC-8FF6BE478A3F}"/>
              </a:ext>
            </a:extLst>
          </p:cNvPr>
          <p:cNvPicPr>
            <a:picLocks noGrp="1" noChangeAspect="1"/>
          </p:cNvPicPr>
          <p:nvPr>
            <p:ph idx="1"/>
          </p:nvPr>
        </p:nvPicPr>
        <p:blipFill>
          <a:blip r:embed="rId2"/>
          <a:srcRect t="7065" b="866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D318A9D-9E74-143F-4B51-BC5CA60AFC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a:solidFill>
                  <a:schemeClr val="tx1">
                    <a:lumMod val="85000"/>
                    <a:lumOff val="15000"/>
                  </a:schemeClr>
                </a:solidFill>
              </a:rPr>
              <a:t>“Обличчям війни є лише піч, а на призьбі – заплакана мати…”  (вірш “Піч”  [c. 105])</a:t>
            </a:r>
            <a:br>
              <a:rPr lang="en-US" sz="2300" b="1">
                <a:solidFill>
                  <a:schemeClr val="tx1">
                    <a:lumMod val="85000"/>
                    <a:lumOff val="15000"/>
                  </a:schemeClr>
                </a:solidFill>
              </a:rPr>
            </a:br>
            <a:r>
              <a:rPr lang="en-US" sz="2300" b="1">
                <a:solidFill>
                  <a:schemeClr val="tx1">
                    <a:lumMod val="85000"/>
                    <a:lumOff val="15000"/>
                  </a:schemeClr>
                </a:solidFill>
              </a:rPr>
              <a:t> </a:t>
            </a:r>
            <a:endParaRPr lang="en-US" sz="230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428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06B379-B681-D92F-0146-FAE62CE1E508}"/>
              </a:ext>
            </a:extLst>
          </p:cNvPr>
          <p:cNvSpPr>
            <a:spLocks noGrp="1"/>
          </p:cNvSpPr>
          <p:nvPr>
            <p:ph type="title"/>
          </p:nvPr>
        </p:nvSpPr>
        <p:spPr>
          <a:xfrm>
            <a:off x="8096251" y="714621"/>
            <a:ext cx="3445167" cy="3901454"/>
          </a:xfrm>
        </p:spPr>
        <p:txBody>
          <a:bodyPr vert="horz" lIns="91440" tIns="45720" rIns="91440" bIns="45720" rtlCol="0" anchor="t">
            <a:normAutofit/>
          </a:bodyPr>
          <a:lstStyle/>
          <a:p>
            <a:r>
              <a:rPr lang="en-US" sz="2700" b="1"/>
              <a:t>ПАЛАЄ ВКРАЇ́НСЬКА ХА́ТА!..</a:t>
            </a:r>
            <a:endParaRPr lang="en-US" sz="2700"/>
          </a:p>
          <a:p>
            <a:r>
              <a:rPr lang="en-US" sz="2700" b="1"/>
              <a:t>І ПЛАЧУТЬ БЕЗДО́МНІ ДІ́ТИ!..</a:t>
            </a:r>
            <a:endParaRPr lang="en-US" sz="2700"/>
          </a:p>
          <a:p>
            <a:r>
              <a:rPr lang="en-US" sz="2700" b="1"/>
              <a:t>НАСТА́НЕ, РАШИ́СТИ, РОЗПЛА́ТА:</a:t>
            </a:r>
            <a:endParaRPr lang="en-US" sz="2700"/>
          </a:p>
          <a:p>
            <a:r>
              <a:rPr lang="en-US" sz="2700" b="1"/>
              <a:t>У ПЕ́КЛІ ВАМ, «О́РКИ», ГОРІ́ТИ!!! </a:t>
            </a:r>
            <a:r>
              <a:rPr lang="en-US" sz="2700"/>
              <a:t>[ с.71]</a:t>
            </a:r>
          </a:p>
          <a:p>
            <a:endParaRPr lang="en-US" sz="2700"/>
          </a:p>
        </p:txBody>
      </p:sp>
      <p:pic>
        <p:nvPicPr>
          <p:cNvPr id="4" name="Объект 3" descr="Изображение выглядит как на открытом воздухе, строительство, небо, облако&#10;&#10;Автоматически созданное описание">
            <a:extLst>
              <a:ext uri="{FF2B5EF4-FFF2-40B4-BE49-F238E27FC236}">
                <a16:creationId xmlns:a16="http://schemas.microsoft.com/office/drawing/2014/main" id="{34C4325D-E431-B5B9-F805-6DC311B8F115}"/>
              </a:ext>
            </a:extLst>
          </p:cNvPr>
          <p:cNvPicPr>
            <a:picLocks noGrp="1" noChangeAspect="1"/>
          </p:cNvPicPr>
          <p:nvPr>
            <p:ph idx="1"/>
          </p:nvPr>
        </p:nvPicPr>
        <p:blipFill>
          <a:blip r:embed="rId2"/>
          <a:srcRect l="11875" r="14659"/>
          <a:stretch/>
        </p:blipFill>
        <p:spPr>
          <a:xfrm>
            <a:off x="20" y="-3"/>
            <a:ext cx="7576437" cy="6857993"/>
          </a:xfrm>
          <a:prstGeom prst="rect">
            <a:avLst/>
          </a:prstGeom>
        </p:spPr>
      </p:pic>
      <p:cxnSp>
        <p:nvCxnSpPr>
          <p:cNvPr id="9" name="Straight Connector 8">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518188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39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32107C-3A8A-4974-9BB6-D8FFA1965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444DC2E-9E72-4669-878E-AF93DF307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6E56A799-9BBA-4BC7-8D47-C6251FDDF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EA9C1F-2B28-4DEA-8EF8-4D0A06E28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Объект 3" descr="Изображение выглядит как на открытом воздухе, одежда, Военная организация, солдат&#10;&#10;Автоматически созданное описание">
            <a:extLst>
              <a:ext uri="{FF2B5EF4-FFF2-40B4-BE49-F238E27FC236}">
                <a16:creationId xmlns:a16="http://schemas.microsoft.com/office/drawing/2014/main" id="{5F133F1D-1D0E-B569-3F5E-924E1E83599A}"/>
              </a:ext>
            </a:extLst>
          </p:cNvPr>
          <p:cNvPicPr>
            <a:picLocks noGrp="1" noChangeAspect="1"/>
          </p:cNvPicPr>
          <p:nvPr>
            <p:ph idx="1"/>
          </p:nvPr>
        </p:nvPicPr>
        <p:blipFill>
          <a:blip r:embed="rId2"/>
          <a:srcRect b="21931"/>
          <a:stretch/>
        </p:blipFill>
        <p:spPr>
          <a:xfrm>
            <a:off x="550863" y="549274"/>
            <a:ext cx="11088000" cy="5756400"/>
          </a:xfrm>
          <a:prstGeom prst="rect">
            <a:avLst/>
          </a:prstGeom>
          <a:effectLst>
            <a:outerShdw blurRad="508000" dist="101600" dir="5400000" algn="tl" rotWithShape="0">
              <a:prstClr val="black">
                <a:alpha val="10000"/>
              </a:prstClr>
            </a:outerShdw>
          </a:effectLst>
        </p:spPr>
      </p:pic>
      <p:sp>
        <p:nvSpPr>
          <p:cNvPr id="15" name="Rectangle 14">
            <a:extLst>
              <a:ext uri="{FF2B5EF4-FFF2-40B4-BE49-F238E27FC236}">
                <a16:creationId xmlns:a16="http://schemas.microsoft.com/office/drawing/2014/main" id="{C3B25DA2-5053-4BC9-9D7C-35AD1A8E4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864" y="729275"/>
            <a:ext cx="3888761" cy="5394873"/>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326A9B3-70EC-1F57-5EA8-00DB4196B922}"/>
              </a:ext>
            </a:extLst>
          </p:cNvPr>
          <p:cNvSpPr>
            <a:spLocks noGrp="1"/>
          </p:cNvSpPr>
          <p:nvPr>
            <p:ph type="title"/>
          </p:nvPr>
        </p:nvSpPr>
        <p:spPr>
          <a:xfrm>
            <a:off x="1092200" y="1089025"/>
            <a:ext cx="3170617" cy="2765065"/>
          </a:xfrm>
        </p:spPr>
        <p:txBody>
          <a:bodyPr vert="horz" wrap="square" lIns="91440" tIns="45720" rIns="91440" bIns="45720" rtlCol="0" anchor="b">
            <a:normAutofit/>
          </a:bodyPr>
          <a:lstStyle/>
          <a:p>
            <a:r>
              <a:rPr lang="en-US" sz="2300"/>
              <a:t>…Горять міста-герої наші,</a:t>
            </a:r>
          </a:p>
          <a:p>
            <a:r>
              <a:rPr lang="en-US" sz="2300"/>
              <a:t>І ду́ші – я́нголами ввись!..</a:t>
            </a:r>
          </a:p>
          <a:p>
            <a:r>
              <a:rPr lang="en-US" sz="2300"/>
              <a:t>Нена́видим тебе ми, «ра́шо»,</a:t>
            </a:r>
          </a:p>
          <a:p>
            <a:r>
              <a:rPr lang="en-US" sz="2300"/>
              <a:t>Як ти есе́сівців колись!..[c. 88]</a:t>
            </a:r>
          </a:p>
          <a:p>
            <a:endParaRPr lang="en-US" sz="2300"/>
          </a:p>
        </p:txBody>
      </p:sp>
    </p:spTree>
    <p:extLst>
      <p:ext uri="{BB962C8B-B14F-4D97-AF65-F5344CB8AC3E}">
        <p14:creationId xmlns:p14="http://schemas.microsoft.com/office/powerpoint/2010/main" val="273249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1B1D4D-32DA-9956-E829-B19084B8CBCE}"/>
              </a:ext>
            </a:extLst>
          </p:cNvPr>
          <p:cNvSpPr>
            <a:spLocks noGrp="1"/>
          </p:cNvSpPr>
          <p:nvPr>
            <p:ph type="title"/>
          </p:nvPr>
        </p:nvSpPr>
        <p:spPr/>
        <p:txBody>
          <a:bodyPr>
            <a:normAutofit fontScale="90000"/>
          </a:bodyPr>
          <a:lstStyle/>
          <a:p>
            <a:pPr algn="ctr"/>
            <a:r>
              <a:rPr lang="ru-RU" sz="3900" b="1">
                <a:solidFill>
                  <a:srgbClr val="572314"/>
                </a:solidFill>
                <a:latin typeface="Times New Roman"/>
                <a:cs typeface="Times New Roman"/>
              </a:rPr>
              <a:t>Сотня </a:t>
            </a:r>
            <a:r>
              <a:rPr lang="ru-RU" sz="3900" b="1" err="1">
                <a:solidFill>
                  <a:srgbClr val="572314"/>
                </a:solidFill>
                <a:latin typeface="Times New Roman"/>
                <a:cs typeface="Times New Roman"/>
              </a:rPr>
              <a:t>срібних</a:t>
            </a:r>
            <a:r>
              <a:rPr lang="ru-RU" sz="3900" b="1">
                <a:solidFill>
                  <a:srgbClr val="572314"/>
                </a:solidFill>
                <a:latin typeface="Times New Roman"/>
                <a:cs typeface="Times New Roman"/>
              </a:rPr>
              <a:t> </a:t>
            </a:r>
            <a:r>
              <a:rPr lang="ru-RU" sz="3900" b="1" err="1">
                <a:solidFill>
                  <a:srgbClr val="572314"/>
                </a:solidFill>
                <a:latin typeface="Times New Roman"/>
                <a:cs typeface="Times New Roman"/>
              </a:rPr>
              <a:t>Янгеликів</a:t>
            </a:r>
            <a:br>
              <a:rPr lang="ru-RU" sz="3900" b="1" dirty="0">
                <a:solidFill>
                  <a:srgbClr val="572314"/>
                </a:solidFill>
                <a:latin typeface="Times New Roman"/>
                <a:cs typeface="Times New Roman"/>
              </a:rPr>
            </a:br>
            <a:r>
              <a:rPr lang="ru-RU" sz="3900" b="1" dirty="0">
                <a:solidFill>
                  <a:srgbClr val="572314"/>
                </a:solidFill>
                <a:latin typeface="Times New Roman"/>
                <a:cs typeface="Times New Roman"/>
              </a:rPr>
              <a:t> </a:t>
            </a:r>
            <a:r>
              <a:rPr lang="ru-RU" sz="3900">
                <a:solidFill>
                  <a:srgbClr val="572314"/>
                </a:solidFill>
                <a:latin typeface="Times New Roman"/>
                <a:cs typeface="Times New Roman"/>
              </a:rPr>
              <a:t>(матерям </a:t>
            </a:r>
            <a:r>
              <a:rPr lang="ru-RU" sz="3900" err="1">
                <a:solidFill>
                  <a:srgbClr val="572314"/>
                </a:solidFill>
                <a:latin typeface="Times New Roman"/>
                <a:cs typeface="Times New Roman"/>
              </a:rPr>
              <a:t>розстріляних</a:t>
            </a:r>
            <a:r>
              <a:rPr lang="ru-RU" sz="3900">
                <a:solidFill>
                  <a:srgbClr val="572314"/>
                </a:solidFill>
                <a:latin typeface="Times New Roman"/>
                <a:cs typeface="Times New Roman"/>
              </a:rPr>
              <a:t> </a:t>
            </a:r>
            <a:r>
              <a:rPr lang="ru-RU" sz="3900" err="1">
                <a:solidFill>
                  <a:srgbClr val="572314"/>
                </a:solidFill>
                <a:latin typeface="Times New Roman"/>
                <a:cs typeface="Times New Roman"/>
              </a:rPr>
              <a:t>дітей</a:t>
            </a:r>
            <a:r>
              <a:rPr lang="ru-RU" sz="3900">
                <a:solidFill>
                  <a:srgbClr val="572314"/>
                </a:solidFill>
                <a:latin typeface="Times New Roman"/>
                <a:cs typeface="Times New Roman"/>
              </a:rPr>
              <a:t>)</a:t>
            </a:r>
            <a:br>
              <a:rPr lang="ru-RU" sz="3900" dirty="0">
                <a:solidFill>
                  <a:srgbClr val="572314"/>
                </a:solidFill>
                <a:latin typeface="Times New Roman"/>
                <a:cs typeface="Times New Roman"/>
              </a:rPr>
            </a:br>
            <a:r>
              <a:rPr lang="ru-RU" sz="3900" dirty="0">
                <a:solidFill>
                  <a:srgbClr val="572314"/>
                </a:solidFill>
                <a:latin typeface="Times New Roman"/>
                <a:cs typeface="Times New Roman"/>
              </a:rPr>
              <a:t> </a:t>
            </a:r>
            <a:endParaRPr lang="ru-RU" dirty="0"/>
          </a:p>
        </p:txBody>
      </p:sp>
      <p:sp>
        <p:nvSpPr>
          <p:cNvPr id="3" name="Объект 2">
            <a:extLst>
              <a:ext uri="{FF2B5EF4-FFF2-40B4-BE49-F238E27FC236}">
                <a16:creationId xmlns:a16="http://schemas.microsoft.com/office/drawing/2014/main" id="{555BCC93-BB85-314E-9BC1-F6DBF41116D1}"/>
              </a:ext>
            </a:extLst>
          </p:cNvPr>
          <p:cNvSpPr>
            <a:spLocks noGrp="1"/>
          </p:cNvSpPr>
          <p:nvPr>
            <p:ph idx="1"/>
          </p:nvPr>
        </p:nvSpPr>
        <p:spPr>
          <a:xfrm>
            <a:off x="1865243" y="1715190"/>
            <a:ext cx="8472557" cy="4351338"/>
          </a:xfrm>
        </p:spPr>
        <p:txBody>
          <a:bodyPr vert="horz" lIns="91440" tIns="45720" rIns="91440" bIns="45720" rtlCol="0" anchor="t">
            <a:normAutofit fontScale="92500" lnSpcReduction="10000"/>
          </a:bodyPr>
          <a:lstStyle/>
          <a:p>
            <a:pPr marL="0" indent="0">
              <a:buNone/>
            </a:pPr>
            <a:r>
              <a:rPr lang="ru-RU" sz="3000" err="1">
                <a:latin typeface="Times New Roman"/>
                <a:cs typeface="Times New Roman"/>
              </a:rPr>
              <a:t>Дитячі</a:t>
            </a:r>
            <a:r>
              <a:rPr lang="ru-RU" sz="3000">
                <a:latin typeface="Times New Roman"/>
                <a:cs typeface="Times New Roman"/>
              </a:rPr>
              <a:t> </a:t>
            </a:r>
            <a:r>
              <a:rPr lang="ru-RU" sz="3000" err="1">
                <a:latin typeface="Times New Roman"/>
                <a:cs typeface="Times New Roman"/>
              </a:rPr>
              <a:t>сльози</a:t>
            </a:r>
            <a:r>
              <a:rPr lang="ru-RU" sz="3000">
                <a:latin typeface="Times New Roman"/>
                <a:cs typeface="Times New Roman"/>
              </a:rPr>
              <a:t> – </a:t>
            </a:r>
            <a:r>
              <a:rPr lang="ru-RU" sz="3000" err="1">
                <a:latin typeface="Times New Roman"/>
                <a:cs typeface="Times New Roman"/>
              </a:rPr>
              <a:t>чисті</a:t>
            </a:r>
            <a:r>
              <a:rPr lang="ru-RU" sz="3000">
                <a:latin typeface="Times New Roman"/>
                <a:cs typeface="Times New Roman"/>
              </a:rPr>
              <a:t>, як роса́…</a:t>
            </a:r>
            <a:endParaRPr lang="ru-RU"/>
          </a:p>
          <a:p>
            <a:pPr marL="0" indent="0">
              <a:buNone/>
            </a:pPr>
            <a:r>
              <a:rPr lang="ru-RU" sz="3000" err="1">
                <a:latin typeface="Times New Roman"/>
                <a:cs typeface="Times New Roman"/>
              </a:rPr>
              <a:t>Рида́ють-пла́чуть</a:t>
            </a:r>
            <a:r>
              <a:rPr lang="ru-RU" sz="3000">
                <a:latin typeface="Times New Roman"/>
                <a:cs typeface="Times New Roman"/>
              </a:rPr>
              <a:t> </a:t>
            </a:r>
            <a:r>
              <a:rPr lang="ru-RU" sz="3000" err="1">
                <a:latin typeface="Times New Roman"/>
                <a:cs typeface="Times New Roman"/>
              </a:rPr>
              <a:t>ма́тінка</a:t>
            </a:r>
            <a:r>
              <a:rPr lang="ru-RU" sz="3000">
                <a:latin typeface="Times New Roman"/>
                <a:cs typeface="Times New Roman"/>
              </a:rPr>
              <a:t> й солдат:</a:t>
            </a:r>
            <a:endParaRPr lang="ru-RU"/>
          </a:p>
          <a:p>
            <a:pPr marL="0" indent="0">
              <a:buNone/>
            </a:pPr>
            <a:r>
              <a:rPr lang="ru-RU" sz="3000" err="1">
                <a:latin typeface="Times New Roman"/>
                <a:cs typeface="Times New Roman"/>
              </a:rPr>
              <a:t>Здійма́ється</a:t>
            </a:r>
            <a:r>
              <a:rPr lang="ru-RU" sz="3000">
                <a:latin typeface="Times New Roman"/>
                <a:cs typeface="Times New Roman"/>
              </a:rPr>
              <a:t> в </a:t>
            </a:r>
            <a:r>
              <a:rPr lang="ru-RU" sz="3000" err="1">
                <a:latin typeface="Times New Roman"/>
                <a:cs typeface="Times New Roman"/>
              </a:rPr>
              <a:t>блакитні</a:t>
            </a:r>
            <a:r>
              <a:rPr lang="ru-RU" sz="3000">
                <a:latin typeface="Times New Roman"/>
                <a:cs typeface="Times New Roman"/>
              </a:rPr>
              <a:t> небеса́</a:t>
            </a:r>
            <a:endParaRPr lang="ru-RU"/>
          </a:p>
          <a:p>
            <a:pPr marL="0" indent="0">
              <a:buNone/>
            </a:pPr>
            <a:r>
              <a:rPr lang="ru-RU" sz="3000" err="1">
                <a:latin typeface="Times New Roman"/>
                <a:cs typeface="Times New Roman"/>
              </a:rPr>
              <a:t>Небесна</a:t>
            </a:r>
            <a:r>
              <a:rPr lang="ru-RU" sz="3000">
                <a:latin typeface="Times New Roman"/>
                <a:cs typeface="Times New Roman"/>
              </a:rPr>
              <a:t> Сотня… </a:t>
            </a:r>
            <a:r>
              <a:rPr lang="ru-RU" sz="3000" err="1">
                <a:latin typeface="Times New Roman"/>
                <a:cs typeface="Times New Roman"/>
              </a:rPr>
              <a:t>срі́бних</a:t>
            </a:r>
            <a:r>
              <a:rPr lang="ru-RU" sz="3000">
                <a:latin typeface="Times New Roman"/>
                <a:cs typeface="Times New Roman"/>
              </a:rPr>
              <a:t> </a:t>
            </a:r>
            <a:r>
              <a:rPr lang="ru-RU" sz="3000" err="1">
                <a:latin typeface="Times New Roman"/>
                <a:cs typeface="Times New Roman"/>
              </a:rPr>
              <a:t>Янголя́т</a:t>
            </a:r>
            <a:r>
              <a:rPr lang="ru-RU" sz="3000">
                <a:latin typeface="Times New Roman"/>
                <a:cs typeface="Times New Roman"/>
              </a:rPr>
              <a:t>!..  </a:t>
            </a:r>
            <a:endParaRPr lang="ru-RU"/>
          </a:p>
          <a:p>
            <a:pPr marL="0" indent="0">
              <a:buNone/>
            </a:pPr>
            <a:endParaRPr lang="ru-RU"/>
          </a:p>
          <a:p>
            <a:pPr marL="0" indent="0">
              <a:buNone/>
            </a:pPr>
            <a:r>
              <a:rPr lang="ru-RU" sz="3000">
                <a:latin typeface="Times New Roman"/>
                <a:cs typeface="Times New Roman"/>
              </a:rPr>
              <a:t>Вони не стали «</a:t>
            </a:r>
            <a:r>
              <a:rPr lang="ru-RU" sz="3000" err="1">
                <a:latin typeface="Times New Roman"/>
                <a:cs typeface="Times New Roman"/>
              </a:rPr>
              <a:t>ді́тками</a:t>
            </a:r>
            <a:r>
              <a:rPr lang="ru-RU" sz="3000">
                <a:latin typeface="Times New Roman"/>
                <a:cs typeface="Times New Roman"/>
              </a:rPr>
              <a:t> </a:t>
            </a:r>
            <a:r>
              <a:rPr lang="ru-RU" sz="3000" err="1">
                <a:latin typeface="Times New Roman"/>
                <a:cs typeface="Times New Roman"/>
              </a:rPr>
              <a:t>війни</a:t>
            </a:r>
            <a:r>
              <a:rPr lang="ru-RU" sz="3000">
                <a:latin typeface="Times New Roman"/>
                <a:cs typeface="Times New Roman"/>
              </a:rPr>
              <a:t>́»:</a:t>
            </a:r>
            <a:endParaRPr lang="ru-RU"/>
          </a:p>
          <a:p>
            <a:pPr marL="0" indent="0">
              <a:buNone/>
            </a:pPr>
            <a:r>
              <a:rPr lang="ru-RU" sz="3000" dirty="0" err="1">
                <a:latin typeface="Times New Roman"/>
                <a:cs typeface="Times New Roman"/>
              </a:rPr>
              <a:t>Війна</a:t>
            </a:r>
            <a:r>
              <a:rPr lang="ru-RU" sz="3000" dirty="0">
                <a:latin typeface="Times New Roman"/>
                <a:cs typeface="Times New Roman"/>
              </a:rPr>
              <a:t> </a:t>
            </a:r>
            <a:r>
              <a:rPr lang="ru-RU" sz="3000" dirty="0" err="1">
                <a:latin typeface="Times New Roman"/>
                <a:cs typeface="Times New Roman"/>
              </a:rPr>
              <a:t>їх</a:t>
            </a:r>
            <a:r>
              <a:rPr lang="ru-RU" sz="3000" dirty="0">
                <a:latin typeface="Times New Roman"/>
                <a:cs typeface="Times New Roman"/>
              </a:rPr>
              <a:t> </a:t>
            </a:r>
            <a:r>
              <a:rPr lang="ru-RU" sz="3000" dirty="0" err="1">
                <a:latin typeface="Times New Roman"/>
                <a:cs typeface="Times New Roman"/>
              </a:rPr>
              <a:t>розстріляла</a:t>
            </a:r>
            <a:r>
              <a:rPr lang="ru-RU" sz="3000" dirty="0">
                <a:latin typeface="Times New Roman"/>
                <a:cs typeface="Times New Roman"/>
              </a:rPr>
              <a:t> </a:t>
            </a:r>
            <a:r>
              <a:rPr lang="ru-RU" sz="3000" dirty="0" err="1">
                <a:latin typeface="Times New Roman"/>
                <a:cs typeface="Times New Roman"/>
              </a:rPr>
              <a:t>із</a:t>
            </a:r>
            <a:r>
              <a:rPr lang="ru-RU" sz="3000" dirty="0">
                <a:latin typeface="Times New Roman"/>
                <a:cs typeface="Times New Roman"/>
              </a:rPr>
              <a:t> </a:t>
            </a:r>
            <a:r>
              <a:rPr lang="ru-RU" sz="3000" dirty="0" err="1">
                <a:latin typeface="Times New Roman"/>
                <a:cs typeface="Times New Roman"/>
              </a:rPr>
              <a:t>гармат</a:t>
            </a:r>
            <a:r>
              <a:rPr lang="ru-RU" sz="3000" dirty="0">
                <a:latin typeface="Times New Roman"/>
                <a:cs typeface="Times New Roman"/>
              </a:rPr>
              <a:t>!..</a:t>
            </a:r>
            <a:endParaRPr lang="ru-RU" dirty="0"/>
          </a:p>
          <a:p>
            <a:pPr marL="0" indent="0">
              <a:buNone/>
            </a:pPr>
            <a:r>
              <a:rPr lang="ru-RU" sz="3000" dirty="0" err="1">
                <a:latin typeface="Times New Roman"/>
                <a:cs typeface="Times New Roman"/>
              </a:rPr>
              <a:t>Зоря́ть-тріпо́чуть</a:t>
            </a:r>
            <a:r>
              <a:rPr lang="ru-RU" sz="3000" dirty="0">
                <a:latin typeface="Times New Roman"/>
                <a:cs typeface="Times New Roman"/>
              </a:rPr>
              <a:t> </a:t>
            </a:r>
            <a:r>
              <a:rPr lang="ru-RU" sz="3000" dirty="0" err="1">
                <a:latin typeface="Times New Roman"/>
                <a:cs typeface="Times New Roman"/>
              </a:rPr>
              <a:t>кри́льця</a:t>
            </a:r>
            <a:r>
              <a:rPr lang="ru-RU" sz="3000" dirty="0">
                <a:latin typeface="Times New Roman"/>
                <a:cs typeface="Times New Roman"/>
              </a:rPr>
              <a:t> з </a:t>
            </a:r>
            <a:r>
              <a:rPr lang="ru-RU" sz="3000" dirty="0" err="1">
                <a:latin typeface="Times New Roman"/>
                <a:cs typeface="Times New Roman"/>
              </a:rPr>
              <a:t>вишини</a:t>
            </a:r>
            <a:r>
              <a:rPr lang="ru-RU" sz="3000" dirty="0">
                <a:latin typeface="Times New Roman"/>
                <a:cs typeface="Times New Roman"/>
              </a:rPr>
              <a:t>́…</a:t>
            </a:r>
            <a:endParaRPr lang="ru-RU" dirty="0"/>
          </a:p>
          <a:p>
            <a:pPr marL="0" indent="0">
              <a:buNone/>
            </a:pPr>
            <a:r>
              <a:rPr lang="ru-RU" sz="3000" dirty="0">
                <a:latin typeface="Times New Roman"/>
                <a:cs typeface="Times New Roman"/>
              </a:rPr>
              <a:t>То Сотня наших </a:t>
            </a:r>
            <a:r>
              <a:rPr lang="ru-RU" sz="3000" dirty="0" err="1">
                <a:latin typeface="Times New Roman"/>
                <a:cs typeface="Times New Roman"/>
              </a:rPr>
              <a:t>срі́бних</a:t>
            </a:r>
            <a:r>
              <a:rPr lang="ru-RU" sz="3000" dirty="0">
                <a:latin typeface="Times New Roman"/>
                <a:cs typeface="Times New Roman"/>
              </a:rPr>
              <a:t> </a:t>
            </a:r>
            <a:r>
              <a:rPr lang="ru-RU" sz="3000" dirty="0" err="1">
                <a:latin typeface="Times New Roman"/>
                <a:cs typeface="Times New Roman"/>
              </a:rPr>
              <a:t>Янголят</a:t>
            </a:r>
            <a:r>
              <a:rPr lang="ru-RU" sz="3000" dirty="0">
                <a:latin typeface="Times New Roman"/>
                <a:cs typeface="Times New Roman"/>
              </a:rPr>
              <a:t>!.. [с. 124]</a:t>
            </a:r>
            <a:endParaRPr lang="ru-RU" dirty="0"/>
          </a:p>
          <a:p>
            <a:endParaRPr lang="ru-RU"/>
          </a:p>
          <a:p>
            <a:endParaRPr lang="ru-RU" dirty="0"/>
          </a:p>
        </p:txBody>
      </p:sp>
    </p:spTree>
    <p:extLst>
      <p:ext uri="{BB962C8B-B14F-4D97-AF65-F5344CB8AC3E}">
        <p14:creationId xmlns:p14="http://schemas.microsoft.com/office/powerpoint/2010/main" val="2504785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715FFB-48B2-0DB7-EE1D-A5B44449E622}"/>
              </a:ext>
            </a:extLst>
          </p:cNvPr>
          <p:cNvSpPr>
            <a:spLocks noGrp="1"/>
          </p:cNvSpPr>
          <p:nvPr>
            <p:ph type="title"/>
          </p:nvPr>
        </p:nvSpPr>
        <p:spPr>
          <a:xfrm>
            <a:off x="838200" y="144255"/>
            <a:ext cx="10515600" cy="1325563"/>
          </a:xfrm>
        </p:spPr>
        <p:txBody>
          <a:bodyPr/>
          <a:lstStyle/>
          <a:p>
            <a:pPr algn="ctr"/>
            <a:r>
              <a:rPr lang="ru-RU" sz="3900" b="1" err="1">
                <a:solidFill>
                  <a:srgbClr val="572314"/>
                </a:solidFill>
                <a:latin typeface="Times New Roman"/>
                <a:cs typeface="Times New Roman"/>
              </a:rPr>
              <a:t>Небесне</a:t>
            </a:r>
            <a:r>
              <a:rPr lang="ru-RU" sz="3900" b="1">
                <a:solidFill>
                  <a:srgbClr val="572314"/>
                </a:solidFill>
                <a:latin typeface="Times New Roman"/>
                <a:cs typeface="Times New Roman"/>
              </a:rPr>
              <a:t> </a:t>
            </a:r>
            <a:r>
              <a:rPr lang="ru-RU" sz="3900" b="1" err="1">
                <a:solidFill>
                  <a:srgbClr val="572314"/>
                </a:solidFill>
                <a:latin typeface="Times New Roman"/>
                <a:cs typeface="Times New Roman"/>
              </a:rPr>
              <a:t>військо</a:t>
            </a:r>
            <a:r>
              <a:rPr lang="ru-RU" sz="3900" b="1">
                <a:solidFill>
                  <a:srgbClr val="572314"/>
                </a:solidFill>
                <a:latin typeface="Times New Roman"/>
                <a:cs typeface="Times New Roman"/>
              </a:rPr>
              <a:t> «</a:t>
            </a:r>
            <a:r>
              <a:rPr lang="ru-RU" sz="3900" b="1" err="1">
                <a:solidFill>
                  <a:srgbClr val="572314"/>
                </a:solidFill>
                <a:latin typeface="Times New Roman"/>
                <a:cs typeface="Times New Roman"/>
              </a:rPr>
              <a:t>Білих</a:t>
            </a:r>
            <a:r>
              <a:rPr lang="ru-RU" sz="3900" b="1">
                <a:solidFill>
                  <a:srgbClr val="572314"/>
                </a:solidFill>
                <a:latin typeface="Times New Roman"/>
                <a:cs typeface="Times New Roman"/>
              </a:rPr>
              <a:t> </a:t>
            </a:r>
            <a:r>
              <a:rPr lang="ru-RU" sz="3900" b="1" err="1">
                <a:solidFill>
                  <a:srgbClr val="572314"/>
                </a:solidFill>
                <a:latin typeface="Times New Roman"/>
                <a:cs typeface="Times New Roman"/>
              </a:rPr>
              <a:t>Янголів</a:t>
            </a:r>
            <a:r>
              <a:rPr lang="ru-RU" sz="3900" b="1">
                <a:solidFill>
                  <a:srgbClr val="572314"/>
                </a:solidFill>
                <a:latin typeface="Times New Roman"/>
                <a:cs typeface="Times New Roman"/>
              </a:rPr>
              <a:t>»</a:t>
            </a:r>
            <a:endParaRPr lang="ru-RU"/>
          </a:p>
        </p:txBody>
      </p:sp>
      <p:sp>
        <p:nvSpPr>
          <p:cNvPr id="3" name="Объект 2">
            <a:extLst>
              <a:ext uri="{FF2B5EF4-FFF2-40B4-BE49-F238E27FC236}">
                <a16:creationId xmlns:a16="http://schemas.microsoft.com/office/drawing/2014/main" id="{ACDE0CB3-A142-69B3-EFE1-99D24959D3AA}"/>
              </a:ext>
            </a:extLst>
          </p:cNvPr>
          <p:cNvSpPr>
            <a:spLocks noGrp="1"/>
          </p:cNvSpPr>
          <p:nvPr>
            <p:ph idx="1"/>
          </p:nvPr>
        </p:nvSpPr>
        <p:spPr>
          <a:xfrm>
            <a:off x="838200" y="1472234"/>
            <a:ext cx="10515600" cy="5124381"/>
          </a:xfrm>
        </p:spPr>
        <p:txBody>
          <a:bodyPr vert="horz" lIns="91440" tIns="45720" rIns="91440" bIns="45720" rtlCol="0" anchor="t">
            <a:normAutofit fontScale="92500" lnSpcReduction="10000"/>
          </a:bodyPr>
          <a:lstStyle/>
          <a:p>
            <a:pPr marL="0" indent="0">
              <a:buNone/>
            </a:pPr>
            <a:r>
              <a:rPr lang="ru-RU" sz="1600">
                <a:latin typeface="Times New Roman"/>
                <a:cs typeface="Times New Roman"/>
              </a:rPr>
              <a:t>Соболь Дмитро </a:t>
            </a:r>
            <a:r>
              <a:rPr lang="ru-RU" sz="1600" err="1">
                <a:latin typeface="Times New Roman"/>
                <a:cs typeface="Times New Roman"/>
              </a:rPr>
              <a:t>Володимирович</a:t>
            </a:r>
            <a:r>
              <a:rPr lang="ru-RU" sz="1600">
                <a:latin typeface="Times New Roman"/>
                <a:cs typeface="Times New Roman"/>
              </a:rPr>
              <a:t> (30.06.1998-14.03.2022), </a:t>
            </a:r>
            <a:r>
              <a:rPr lang="ru-RU" sz="1600" err="1">
                <a:latin typeface="Times New Roman"/>
                <a:cs typeface="Times New Roman"/>
              </a:rPr>
              <a:t>позивний</a:t>
            </a:r>
            <a:r>
              <a:rPr lang="ru-RU" sz="1600">
                <a:latin typeface="Times New Roman"/>
                <a:cs typeface="Times New Roman"/>
              </a:rPr>
              <a:t> </a:t>
            </a:r>
            <a:r>
              <a:rPr lang="ru-RU" sz="1600">
                <a:latin typeface="Calibri"/>
                <a:ea typeface="Calibri"/>
                <a:cs typeface="Calibri"/>
              </a:rPr>
              <a:t>–</a:t>
            </a:r>
            <a:r>
              <a:rPr lang="ru-RU" sz="1600">
                <a:latin typeface="Times New Roman"/>
                <a:cs typeface="Times New Roman"/>
              </a:rPr>
              <a:t> Соболь, </a:t>
            </a:r>
            <a:r>
              <a:rPr lang="ru-RU" sz="1600" err="1">
                <a:latin typeface="Times New Roman"/>
                <a:cs typeface="Times New Roman"/>
              </a:rPr>
              <a:t>загинув</a:t>
            </a:r>
            <a:r>
              <a:rPr lang="ru-RU" sz="1600">
                <a:latin typeface="Times New Roman"/>
                <a:cs typeface="Times New Roman"/>
              </a:rPr>
              <a:t>, </a:t>
            </a:r>
            <a:r>
              <a:rPr lang="ru-RU" sz="1600" err="1">
                <a:latin typeface="Times New Roman"/>
                <a:cs typeface="Times New Roman"/>
              </a:rPr>
              <a:t>захищаючи</a:t>
            </a:r>
            <a:r>
              <a:rPr lang="ru-RU" sz="1600">
                <a:latin typeface="Times New Roman"/>
                <a:cs typeface="Times New Roman"/>
              </a:rPr>
              <a:t> </a:t>
            </a:r>
            <a:r>
              <a:rPr lang="ru-RU" sz="1600" err="1">
                <a:latin typeface="Times New Roman"/>
                <a:cs typeface="Times New Roman"/>
              </a:rPr>
              <a:t>Київ</a:t>
            </a:r>
            <a:r>
              <a:rPr lang="ru-RU" sz="1600">
                <a:latin typeface="Times New Roman"/>
                <a:cs typeface="Times New Roman"/>
              </a:rPr>
              <a:t> (</a:t>
            </a:r>
            <a:r>
              <a:rPr lang="ru-RU" sz="1600" err="1">
                <a:latin typeface="Times New Roman"/>
                <a:cs typeface="Times New Roman"/>
              </a:rPr>
              <a:t>Борщагівка</a:t>
            </a:r>
            <a:r>
              <a:rPr lang="ru-RU" sz="1600">
                <a:latin typeface="Times New Roman"/>
                <a:cs typeface="Times New Roman"/>
              </a:rPr>
              <a:t>) </a:t>
            </a:r>
            <a:r>
              <a:rPr lang="ru-RU" sz="1600" err="1">
                <a:latin typeface="Times New Roman"/>
                <a:cs typeface="Times New Roman"/>
              </a:rPr>
              <a:t>від</a:t>
            </a:r>
            <a:r>
              <a:rPr lang="ru-RU" sz="1600">
                <a:latin typeface="Times New Roman"/>
                <a:cs typeface="Times New Roman"/>
              </a:rPr>
              <a:t> </a:t>
            </a:r>
            <a:r>
              <a:rPr lang="ru-RU" sz="1600" err="1">
                <a:latin typeface="Times New Roman"/>
                <a:cs typeface="Times New Roman"/>
              </a:rPr>
              <a:t>окупантів</a:t>
            </a:r>
            <a:endParaRPr lang="ru-RU" err="1"/>
          </a:p>
          <a:p>
            <a:pPr marL="0" indent="0">
              <a:buNone/>
            </a:pPr>
            <a:r>
              <a:rPr lang="ru-RU" sz="1600" i="1" err="1">
                <a:latin typeface="Times New Roman"/>
                <a:cs typeface="Times New Roman"/>
              </a:rPr>
              <a:t>пам</a:t>
            </a:r>
            <a:r>
              <a:rPr lang="ru-RU" sz="1600" i="1" err="1">
                <a:solidFill>
                  <a:srgbClr val="050505"/>
                </a:solidFill>
                <a:latin typeface="Calibri"/>
                <a:ea typeface="Calibri"/>
                <a:cs typeface="Calibri"/>
              </a:rPr>
              <a:t>’</a:t>
            </a:r>
            <a:r>
              <a:rPr lang="ru-RU" sz="1600" i="1" err="1">
                <a:latin typeface="Times New Roman"/>
                <a:cs typeface="Times New Roman"/>
              </a:rPr>
              <a:t>яті</a:t>
            </a:r>
            <a:r>
              <a:rPr lang="ru-RU" sz="1600" i="1">
                <a:latin typeface="Times New Roman"/>
                <a:cs typeface="Times New Roman"/>
              </a:rPr>
              <a:t> юного </a:t>
            </a:r>
            <a:r>
              <a:rPr lang="ru-RU" sz="1600" i="1" err="1">
                <a:latin typeface="Times New Roman"/>
                <a:cs typeface="Times New Roman"/>
              </a:rPr>
              <a:t>захисника</a:t>
            </a:r>
            <a:r>
              <a:rPr lang="ru-RU" sz="1600" i="1">
                <a:latin typeface="Times New Roman"/>
                <a:cs typeface="Times New Roman"/>
              </a:rPr>
              <a:t> </a:t>
            </a:r>
            <a:r>
              <a:rPr lang="ru-RU" sz="1600" i="1" err="1">
                <a:latin typeface="Times New Roman"/>
                <a:cs typeface="Times New Roman"/>
              </a:rPr>
              <a:t>Вітчизни</a:t>
            </a:r>
            <a:endParaRPr lang="ru-RU" err="1"/>
          </a:p>
          <a:p>
            <a:pPr marL="0" indent="0">
              <a:buNone/>
            </a:pPr>
            <a:r>
              <a:rPr lang="ru-RU" sz="1600" i="1" err="1">
                <a:latin typeface="Times New Roman"/>
                <a:cs typeface="Times New Roman"/>
              </a:rPr>
              <a:t>Дмитра</a:t>
            </a:r>
            <a:r>
              <a:rPr lang="ru-RU" sz="1600" i="1">
                <a:latin typeface="Times New Roman"/>
                <a:cs typeface="Times New Roman"/>
              </a:rPr>
              <a:t> Соболя </a:t>
            </a:r>
            <a:endParaRPr lang="ru-RU"/>
          </a:p>
          <a:p>
            <a:pPr marL="0" indent="0">
              <a:buNone/>
            </a:pPr>
            <a:r>
              <a:rPr lang="ru-RU" sz="1600" b="1" dirty="0">
                <a:latin typeface="Times New Roman"/>
                <a:cs typeface="Times New Roman"/>
              </a:rPr>
              <a:t>           </a:t>
            </a:r>
            <a:r>
              <a:rPr lang="ru-RU" sz="1600" b="1">
                <a:latin typeface="Calibri"/>
                <a:ea typeface="Calibri"/>
                <a:cs typeface="Calibri"/>
              </a:rPr>
              <a:t>…</a:t>
            </a:r>
            <a:r>
              <a:rPr lang="ru-RU" sz="1600" err="1">
                <a:latin typeface="Times New Roman"/>
                <a:cs typeface="Times New Roman"/>
              </a:rPr>
              <a:t>Помстя́ться</a:t>
            </a:r>
            <a:r>
              <a:rPr lang="ru-RU" sz="1600">
                <a:latin typeface="Times New Roman"/>
                <a:cs typeface="Times New Roman"/>
              </a:rPr>
              <a:t> </a:t>
            </a:r>
            <a:r>
              <a:rPr lang="ru-RU" sz="1600" err="1">
                <a:latin typeface="Times New Roman"/>
                <a:cs typeface="Times New Roman"/>
              </a:rPr>
              <a:t>воїни</a:t>
            </a:r>
            <a:r>
              <a:rPr lang="ru-RU" sz="1600">
                <a:latin typeface="Times New Roman"/>
                <a:cs typeface="Times New Roman"/>
              </a:rPr>
              <a:t> за </a:t>
            </a:r>
            <a:r>
              <a:rPr lang="ru-RU" sz="1600" err="1">
                <a:latin typeface="Times New Roman"/>
                <a:cs typeface="Times New Roman"/>
              </a:rPr>
              <a:t>Те́бе</a:t>
            </a:r>
            <a:r>
              <a:rPr lang="ru-RU" sz="1600">
                <a:latin typeface="Times New Roman"/>
                <a:cs typeface="Times New Roman"/>
              </a:rPr>
              <a:t>:</a:t>
            </a:r>
            <a:endParaRPr lang="ru-RU"/>
          </a:p>
          <a:p>
            <a:pPr marL="0" indent="0">
              <a:buNone/>
            </a:pPr>
            <a:r>
              <a:rPr lang="ru-RU" sz="1600" err="1">
                <a:latin typeface="Times New Roman"/>
                <a:cs typeface="Times New Roman"/>
              </a:rPr>
              <a:t>Твій</a:t>
            </a:r>
            <a:r>
              <a:rPr lang="ru-RU" sz="1600">
                <a:latin typeface="Times New Roman"/>
                <a:cs typeface="Times New Roman"/>
              </a:rPr>
              <a:t> </a:t>
            </a:r>
            <a:r>
              <a:rPr lang="ru-RU" sz="1600" err="1">
                <a:latin typeface="Times New Roman"/>
                <a:cs typeface="Times New Roman"/>
              </a:rPr>
              <a:t>батальйон</a:t>
            </a:r>
            <a:r>
              <a:rPr lang="ru-RU" sz="1600">
                <a:latin typeface="Times New Roman"/>
                <a:cs typeface="Times New Roman"/>
              </a:rPr>
              <a:t>, </a:t>
            </a:r>
            <a:r>
              <a:rPr lang="ru-RU" sz="1600" err="1">
                <a:latin typeface="Times New Roman"/>
                <a:cs typeface="Times New Roman"/>
              </a:rPr>
              <a:t>молодший</a:t>
            </a:r>
            <a:r>
              <a:rPr lang="ru-RU" sz="1600">
                <a:latin typeface="Times New Roman"/>
                <a:cs typeface="Times New Roman"/>
              </a:rPr>
              <a:t> брат</a:t>
            </a:r>
            <a:endParaRPr lang="ru-RU"/>
          </a:p>
          <a:p>
            <a:pPr marL="0" indent="0">
              <a:buNone/>
            </a:pPr>
            <a:r>
              <a:rPr lang="ru-RU" sz="1600" err="1">
                <a:latin typeface="Times New Roman"/>
                <a:cs typeface="Times New Roman"/>
              </a:rPr>
              <a:t>Клянуться</a:t>
            </a:r>
            <a:r>
              <a:rPr lang="ru-RU" sz="1600">
                <a:latin typeface="Times New Roman"/>
                <a:cs typeface="Times New Roman"/>
              </a:rPr>
              <a:t> </a:t>
            </a:r>
            <a:r>
              <a:rPr lang="ru-RU" sz="1600" err="1">
                <a:latin typeface="Times New Roman"/>
                <a:cs typeface="Times New Roman"/>
              </a:rPr>
              <a:t>зо́рями</a:t>
            </a:r>
            <a:r>
              <a:rPr lang="ru-RU" sz="1600">
                <a:latin typeface="Times New Roman"/>
                <a:cs typeface="Times New Roman"/>
              </a:rPr>
              <a:t> і </a:t>
            </a:r>
            <a:r>
              <a:rPr lang="ru-RU" sz="1600" err="1">
                <a:latin typeface="Times New Roman"/>
                <a:cs typeface="Times New Roman"/>
              </a:rPr>
              <a:t>не́бом</a:t>
            </a:r>
            <a:endParaRPr lang="ru-RU" err="1"/>
          </a:p>
          <a:p>
            <a:pPr marL="0" indent="0">
              <a:buNone/>
            </a:pPr>
            <a:r>
              <a:rPr lang="ru-RU" sz="1600">
                <a:latin typeface="Times New Roman"/>
                <a:cs typeface="Times New Roman"/>
              </a:rPr>
              <a:t>Не </a:t>
            </a:r>
            <a:r>
              <a:rPr lang="ru-RU" sz="1600" err="1">
                <a:latin typeface="Times New Roman"/>
                <a:cs typeface="Times New Roman"/>
              </a:rPr>
              <a:t>опускати</a:t>
            </a:r>
            <a:r>
              <a:rPr lang="ru-RU" sz="1600">
                <a:latin typeface="Times New Roman"/>
                <a:cs typeface="Times New Roman"/>
              </a:rPr>
              <a:t> автомат!..</a:t>
            </a:r>
            <a:endParaRPr lang="ru-RU"/>
          </a:p>
          <a:p>
            <a:pPr marL="0" indent="0">
              <a:buNone/>
            </a:pPr>
            <a:r>
              <a:rPr lang="ru-RU" sz="1600">
                <a:latin typeface="Times New Roman"/>
                <a:cs typeface="Times New Roman"/>
              </a:rPr>
              <a:t>Аж </a:t>
            </a:r>
            <a:r>
              <a:rPr lang="ru-RU" sz="1600" err="1">
                <a:latin typeface="Times New Roman"/>
                <a:cs typeface="Times New Roman"/>
              </a:rPr>
              <a:t>по́ки</a:t>
            </a:r>
            <a:r>
              <a:rPr lang="ru-RU" sz="1600">
                <a:latin typeface="Times New Roman"/>
                <a:cs typeface="Times New Roman"/>
              </a:rPr>
              <a:t> в </a:t>
            </a:r>
            <a:r>
              <a:rPr lang="ru-RU" sz="1600" err="1">
                <a:latin typeface="Times New Roman"/>
                <a:cs typeface="Times New Roman"/>
              </a:rPr>
              <a:t>зе́млю</a:t>
            </a:r>
            <a:r>
              <a:rPr lang="ru-RU" sz="1600">
                <a:latin typeface="Times New Roman"/>
                <a:cs typeface="Times New Roman"/>
              </a:rPr>
              <a:t> не </a:t>
            </a:r>
            <a:r>
              <a:rPr lang="ru-RU" sz="1600" err="1">
                <a:latin typeface="Times New Roman"/>
                <a:cs typeface="Times New Roman"/>
              </a:rPr>
              <a:t>поля́же</a:t>
            </a:r>
            <a:endParaRPr lang="ru-RU" err="1"/>
          </a:p>
          <a:p>
            <a:pPr marL="0" indent="0">
              <a:buNone/>
            </a:pPr>
            <a:r>
              <a:rPr lang="ru-RU" sz="1600" err="1">
                <a:latin typeface="Times New Roman"/>
                <a:cs typeface="Times New Roman"/>
              </a:rPr>
              <a:t>Кремле́м</a:t>
            </a:r>
            <a:r>
              <a:rPr lang="ru-RU" sz="1600">
                <a:latin typeface="Times New Roman"/>
                <a:cs typeface="Times New Roman"/>
              </a:rPr>
              <a:t> </a:t>
            </a:r>
            <a:r>
              <a:rPr lang="ru-RU" sz="1600" err="1">
                <a:latin typeface="Times New Roman"/>
                <a:cs typeface="Times New Roman"/>
              </a:rPr>
              <a:t>поро́джена</a:t>
            </a:r>
            <a:r>
              <a:rPr lang="ru-RU" sz="1600">
                <a:latin typeface="Times New Roman"/>
                <a:cs typeface="Times New Roman"/>
              </a:rPr>
              <a:t> орда́!..</a:t>
            </a:r>
            <a:endParaRPr lang="ru-RU"/>
          </a:p>
          <a:p>
            <a:pPr marL="0" indent="0">
              <a:buNone/>
            </a:pPr>
            <a:r>
              <a:rPr lang="ru-RU" sz="1600" err="1">
                <a:latin typeface="Times New Roman"/>
                <a:cs typeface="Times New Roman"/>
              </a:rPr>
              <a:t>Тремти</a:t>
            </a:r>
            <a:r>
              <a:rPr lang="ru-RU" sz="1600">
                <a:latin typeface="Times New Roman"/>
                <a:cs typeface="Times New Roman"/>
              </a:rPr>
              <a:t>́, </a:t>
            </a:r>
            <a:r>
              <a:rPr lang="ru-RU" sz="1600" err="1">
                <a:latin typeface="Times New Roman"/>
                <a:cs typeface="Times New Roman"/>
              </a:rPr>
              <a:t>жаха́йся</a:t>
            </a:r>
            <a:r>
              <a:rPr lang="ru-RU" sz="1600">
                <a:latin typeface="Times New Roman"/>
                <a:cs typeface="Times New Roman"/>
              </a:rPr>
              <a:t>, </a:t>
            </a:r>
            <a:r>
              <a:rPr lang="ru-RU" sz="1600" err="1">
                <a:latin typeface="Times New Roman"/>
                <a:cs typeface="Times New Roman"/>
              </a:rPr>
              <a:t>кля́тий</a:t>
            </a:r>
            <a:r>
              <a:rPr lang="ru-RU" sz="1600">
                <a:latin typeface="Times New Roman"/>
                <a:cs typeface="Times New Roman"/>
              </a:rPr>
              <a:t> </a:t>
            </a:r>
            <a:r>
              <a:rPr lang="ru-RU" sz="1600" err="1">
                <a:latin typeface="Times New Roman"/>
                <a:cs typeface="Times New Roman"/>
              </a:rPr>
              <a:t>вра́же</a:t>
            </a:r>
            <a:r>
              <a:rPr lang="ru-RU" sz="1600">
                <a:latin typeface="Times New Roman"/>
                <a:cs typeface="Times New Roman"/>
              </a:rPr>
              <a:t>,</a:t>
            </a:r>
            <a:endParaRPr lang="ru-RU"/>
          </a:p>
          <a:p>
            <a:pPr marL="0" indent="0">
              <a:buNone/>
            </a:pPr>
            <a:r>
              <a:rPr lang="ru-RU" sz="1600" err="1">
                <a:latin typeface="Times New Roman"/>
                <a:cs typeface="Times New Roman"/>
              </a:rPr>
              <a:t>Бо</a:t>
            </a:r>
            <a:r>
              <a:rPr lang="ru-RU" sz="1600">
                <a:latin typeface="Times New Roman"/>
                <a:cs typeface="Times New Roman"/>
              </a:rPr>
              <a:t> кров </a:t>
            </a:r>
            <a:r>
              <a:rPr lang="ru-RU" sz="1600" err="1">
                <a:latin typeface="Times New Roman"/>
                <a:cs typeface="Times New Roman"/>
              </a:rPr>
              <a:t>сині́вська</a:t>
            </a:r>
            <a:r>
              <a:rPr lang="ru-RU" sz="1600">
                <a:latin typeface="Times New Roman"/>
                <a:cs typeface="Times New Roman"/>
              </a:rPr>
              <a:t> </a:t>
            </a:r>
            <a:r>
              <a:rPr lang="ru-RU" sz="1600">
                <a:latin typeface="Calibri"/>
                <a:ea typeface="Calibri"/>
                <a:cs typeface="Calibri"/>
              </a:rPr>
              <a:t>–</a:t>
            </a:r>
            <a:r>
              <a:rPr lang="ru-RU" sz="1600">
                <a:latin typeface="Times New Roman"/>
                <a:cs typeface="Times New Roman"/>
              </a:rPr>
              <a:t> не вода́!.. </a:t>
            </a:r>
            <a:endParaRPr lang="ru-RU"/>
          </a:p>
          <a:p>
            <a:pPr marL="0" indent="0">
              <a:buNone/>
            </a:pPr>
            <a:r>
              <a:rPr lang="ru-RU" sz="1600">
                <a:latin typeface="Calibri"/>
                <a:ea typeface="Calibri"/>
                <a:cs typeface="Calibri"/>
              </a:rPr>
              <a:t>…</a:t>
            </a:r>
            <a:r>
              <a:rPr lang="ru-RU" sz="1600">
                <a:latin typeface="Times New Roman"/>
                <a:cs typeface="Times New Roman"/>
              </a:rPr>
              <a:t>Весна́ над </a:t>
            </a:r>
            <a:r>
              <a:rPr lang="ru-RU" sz="1600" err="1">
                <a:latin typeface="Times New Roman"/>
                <a:cs typeface="Times New Roman"/>
              </a:rPr>
              <a:t>Се́лищем</a:t>
            </a:r>
            <a:r>
              <a:rPr lang="ru-RU" sz="1600">
                <a:latin typeface="Times New Roman"/>
                <a:cs typeface="Times New Roman"/>
              </a:rPr>
              <a:t> </a:t>
            </a:r>
            <a:r>
              <a:rPr lang="ru-RU" sz="1600" err="1">
                <a:latin typeface="Times New Roman"/>
                <a:cs typeface="Times New Roman"/>
              </a:rPr>
              <a:t>наста́не</a:t>
            </a:r>
            <a:r>
              <a:rPr lang="ru-RU" sz="1600">
                <a:latin typeface="Times New Roman"/>
                <a:cs typeface="Times New Roman"/>
              </a:rPr>
              <a:t>!..</a:t>
            </a:r>
            <a:endParaRPr lang="ru-RU"/>
          </a:p>
          <a:p>
            <a:pPr marL="0" indent="0">
              <a:buNone/>
            </a:pPr>
            <a:r>
              <a:rPr lang="ru-RU" sz="1600" err="1">
                <a:latin typeface="Times New Roman"/>
                <a:cs typeface="Times New Roman"/>
              </a:rPr>
              <a:t>Піду́ть</a:t>
            </a:r>
            <a:r>
              <a:rPr lang="ru-RU" sz="1600">
                <a:latin typeface="Times New Roman"/>
                <a:cs typeface="Times New Roman"/>
              </a:rPr>
              <a:t> до </a:t>
            </a:r>
            <a:r>
              <a:rPr lang="ru-RU" sz="1600" err="1">
                <a:latin typeface="Times New Roman"/>
                <a:cs typeface="Times New Roman"/>
              </a:rPr>
              <a:t>кла́сів</a:t>
            </a:r>
            <a:r>
              <a:rPr lang="ru-RU" sz="1600">
                <a:latin typeface="Times New Roman"/>
                <a:cs typeface="Times New Roman"/>
              </a:rPr>
              <a:t> </a:t>
            </a:r>
            <a:r>
              <a:rPr lang="ru-RU" sz="1600" err="1">
                <a:latin typeface="Times New Roman"/>
                <a:cs typeface="Times New Roman"/>
              </a:rPr>
              <a:t>школярі</a:t>
            </a:r>
            <a:r>
              <a:rPr lang="ru-RU" sz="1600">
                <a:latin typeface="Times New Roman"/>
                <a:cs typeface="Times New Roman"/>
              </a:rPr>
              <a:t>́</a:t>
            </a:r>
            <a:r>
              <a:rPr lang="ru-RU" sz="1600">
                <a:latin typeface="Calibri"/>
                <a:ea typeface="Calibri"/>
                <a:cs typeface="Calibri"/>
              </a:rPr>
              <a:t>…</a:t>
            </a:r>
            <a:endParaRPr lang="ru-RU"/>
          </a:p>
          <a:p>
            <a:pPr marL="0" indent="0">
              <a:buNone/>
            </a:pPr>
            <a:r>
              <a:rPr lang="ru-RU" sz="1600">
                <a:latin typeface="Times New Roman"/>
                <a:cs typeface="Times New Roman"/>
              </a:rPr>
              <a:t>І </a:t>
            </a:r>
            <a:r>
              <a:rPr lang="ru-RU" sz="1600" err="1">
                <a:latin typeface="Times New Roman"/>
                <a:cs typeface="Times New Roman"/>
              </a:rPr>
              <a:t>Ти</a:t>
            </a:r>
            <a:r>
              <a:rPr lang="ru-RU" sz="1600">
                <a:latin typeface="Times New Roman"/>
                <a:cs typeface="Times New Roman"/>
              </a:rPr>
              <a:t> на них з </a:t>
            </a:r>
            <a:r>
              <a:rPr lang="ru-RU" sz="1600" err="1">
                <a:latin typeface="Times New Roman"/>
                <a:cs typeface="Times New Roman"/>
              </a:rPr>
              <a:t>любов</a:t>
            </a:r>
            <a:r>
              <a:rPr lang="ru-RU" sz="1600" err="1">
                <a:solidFill>
                  <a:srgbClr val="050505"/>
                </a:solidFill>
                <a:latin typeface="Calibri"/>
                <a:ea typeface="Calibri"/>
                <a:cs typeface="Calibri"/>
              </a:rPr>
              <a:t>’</a:t>
            </a:r>
            <a:r>
              <a:rPr lang="ru-RU" sz="1600" err="1">
                <a:latin typeface="Times New Roman"/>
                <a:cs typeface="Times New Roman"/>
              </a:rPr>
              <a:t>ю</a:t>
            </a:r>
            <a:r>
              <a:rPr lang="ru-RU" sz="1600">
                <a:latin typeface="Times New Roman"/>
                <a:cs typeface="Times New Roman"/>
              </a:rPr>
              <a:t> </a:t>
            </a:r>
            <a:r>
              <a:rPr lang="ru-RU" sz="1600" err="1">
                <a:latin typeface="Times New Roman"/>
                <a:cs typeface="Times New Roman"/>
              </a:rPr>
              <a:t>гля́неш</a:t>
            </a:r>
            <a:r>
              <a:rPr lang="ru-RU" sz="1600">
                <a:latin typeface="Calibri"/>
                <a:ea typeface="Calibri"/>
                <a:cs typeface="Calibri"/>
              </a:rPr>
              <a:t>…</a:t>
            </a:r>
            <a:endParaRPr lang="ru-RU"/>
          </a:p>
          <a:p>
            <a:pPr marL="0" indent="0">
              <a:buNone/>
            </a:pPr>
            <a:r>
              <a:rPr lang="ru-RU" sz="1600">
                <a:latin typeface="Times New Roman"/>
                <a:cs typeface="Times New Roman"/>
              </a:rPr>
              <a:t>І </a:t>
            </a:r>
            <a:r>
              <a:rPr lang="ru-RU" sz="1600" err="1">
                <a:latin typeface="Times New Roman"/>
                <a:cs typeface="Times New Roman"/>
              </a:rPr>
              <a:t>ста́неш</a:t>
            </a:r>
            <a:r>
              <a:rPr lang="ru-RU" sz="1600">
                <a:latin typeface="Times New Roman"/>
                <a:cs typeface="Times New Roman"/>
              </a:rPr>
              <a:t> Сонечком </a:t>
            </a:r>
            <a:r>
              <a:rPr lang="ru-RU" sz="1600" err="1">
                <a:latin typeface="Times New Roman"/>
                <a:cs typeface="Times New Roman"/>
              </a:rPr>
              <a:t>вгорі</a:t>
            </a:r>
            <a:r>
              <a:rPr lang="ru-RU" sz="1600">
                <a:latin typeface="Times New Roman"/>
                <a:cs typeface="Times New Roman"/>
              </a:rPr>
              <a:t>!!! [c. 121]</a:t>
            </a:r>
            <a:endParaRPr lang="ru-RU"/>
          </a:p>
          <a:p>
            <a:endParaRPr lang="ru-RU" dirty="0"/>
          </a:p>
        </p:txBody>
      </p:sp>
      <p:pic>
        <p:nvPicPr>
          <p:cNvPr id="4" name="Рисунок 3" descr="Изображение выглядит как Человеческое лицо, человек, портрет, Лоб&#10;&#10;Автоматически созданное описание">
            <a:extLst>
              <a:ext uri="{FF2B5EF4-FFF2-40B4-BE49-F238E27FC236}">
                <a16:creationId xmlns:a16="http://schemas.microsoft.com/office/drawing/2014/main" id="{C935CBCC-4007-0204-B143-2F8A92A0B055}"/>
              </a:ext>
            </a:extLst>
          </p:cNvPr>
          <p:cNvPicPr>
            <a:picLocks noChangeAspect="1"/>
          </p:cNvPicPr>
          <p:nvPr/>
        </p:nvPicPr>
        <p:blipFill>
          <a:blip r:embed="rId2"/>
          <a:stretch>
            <a:fillRect/>
          </a:stretch>
        </p:blipFill>
        <p:spPr>
          <a:xfrm>
            <a:off x="5138324" y="2111858"/>
            <a:ext cx="2909267" cy="4092023"/>
          </a:xfrm>
          <a:prstGeom prst="rect">
            <a:avLst/>
          </a:prstGeom>
        </p:spPr>
      </p:pic>
      <p:pic>
        <p:nvPicPr>
          <p:cNvPr id="5" name="Рисунок 4" descr="Изображение выглядит как человек, Человеческое лицо, одежда, багет&#10;&#10;Автоматически созданное описание">
            <a:extLst>
              <a:ext uri="{FF2B5EF4-FFF2-40B4-BE49-F238E27FC236}">
                <a16:creationId xmlns:a16="http://schemas.microsoft.com/office/drawing/2014/main" id="{E73D1EAA-924D-B7AF-61BF-B23452F5B77A}"/>
              </a:ext>
            </a:extLst>
          </p:cNvPr>
          <p:cNvPicPr>
            <a:picLocks noChangeAspect="1"/>
          </p:cNvPicPr>
          <p:nvPr/>
        </p:nvPicPr>
        <p:blipFill>
          <a:blip r:embed="rId3"/>
          <a:stretch>
            <a:fillRect/>
          </a:stretch>
        </p:blipFill>
        <p:spPr>
          <a:xfrm>
            <a:off x="8381239" y="2107992"/>
            <a:ext cx="2972216" cy="4110797"/>
          </a:xfrm>
          <a:prstGeom prst="rect">
            <a:avLst/>
          </a:prstGeom>
        </p:spPr>
      </p:pic>
    </p:spTree>
    <p:extLst>
      <p:ext uri="{BB962C8B-B14F-4D97-AF65-F5344CB8AC3E}">
        <p14:creationId xmlns:p14="http://schemas.microsoft.com/office/powerpoint/2010/main" val="260451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9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DE9A7FD-D9D7-C8BE-E40E-F642BD46D0E6}"/>
              </a:ext>
            </a:extLst>
          </p:cNvPr>
          <p:cNvSpPr>
            <a:spLocks noGrp="1"/>
          </p:cNvSpPr>
          <p:nvPr>
            <p:ph type="title"/>
          </p:nvPr>
        </p:nvSpPr>
        <p:spPr>
          <a:xfrm>
            <a:off x="448599" y="640080"/>
            <a:ext cx="4573318" cy="3566160"/>
          </a:xfrm>
        </p:spPr>
        <p:txBody>
          <a:bodyPr vert="horz" lIns="91440" tIns="45720" rIns="91440" bIns="45720" rtlCol="0" anchor="b">
            <a:noAutofit/>
          </a:bodyPr>
          <a:lstStyle/>
          <a:p>
            <a:pPr algn="ctr"/>
            <a:r>
              <a:rPr lang="en-US" sz="2400" err="1"/>
              <a:t>Дідківський</a:t>
            </a:r>
            <a:r>
              <a:rPr lang="en-US" sz="2400" dirty="0"/>
              <a:t> </a:t>
            </a:r>
            <a:r>
              <a:rPr lang="en-US" sz="2400" err="1"/>
              <a:t>Володимир</a:t>
            </a:r>
            <a:r>
              <a:rPr lang="en-US" sz="2400" dirty="0"/>
              <a:t> </a:t>
            </a:r>
            <a:r>
              <a:rPr lang="en-US" sz="2400" err="1"/>
              <a:t>Іванович</a:t>
            </a:r>
            <a:r>
              <a:rPr lang="en-US" sz="2400"/>
              <a:t> – </a:t>
            </a:r>
            <a:r>
              <a:rPr lang="en-US" sz="2400" err="1"/>
              <a:t>член</a:t>
            </a:r>
            <a:r>
              <a:rPr lang="en-US" sz="2400" dirty="0"/>
              <a:t> </a:t>
            </a:r>
            <a:r>
              <a:rPr lang="en-US" sz="2400" err="1"/>
              <a:t>Національної</a:t>
            </a:r>
            <a:r>
              <a:rPr lang="en-US" sz="2400" dirty="0"/>
              <a:t> </a:t>
            </a:r>
            <a:r>
              <a:rPr lang="en-US" sz="2400" err="1"/>
              <a:t>спілки</a:t>
            </a:r>
            <a:r>
              <a:rPr lang="en-US" sz="2400" dirty="0"/>
              <a:t> </a:t>
            </a:r>
            <a:r>
              <a:rPr lang="en-US" sz="2400" err="1"/>
              <a:t>письменників</a:t>
            </a:r>
            <a:r>
              <a:rPr lang="en-US" sz="2400" dirty="0"/>
              <a:t> </a:t>
            </a:r>
            <a:r>
              <a:rPr lang="en-US" sz="2400" err="1"/>
              <a:t>України</a:t>
            </a:r>
            <a:r>
              <a:rPr lang="en-US" sz="2400"/>
              <a:t>, </a:t>
            </a:r>
            <a:r>
              <a:rPr lang="en-US" sz="2400" err="1"/>
              <a:t>лауреат</a:t>
            </a:r>
            <a:r>
              <a:rPr lang="en-US" sz="2400" dirty="0"/>
              <a:t> </a:t>
            </a:r>
            <a:r>
              <a:rPr lang="en-US" sz="2400" err="1"/>
              <a:t>міської</a:t>
            </a:r>
            <a:r>
              <a:rPr lang="en-US" sz="2400" dirty="0"/>
              <a:t> </a:t>
            </a:r>
            <a:r>
              <a:rPr lang="en-US" sz="2400" err="1"/>
              <a:t>літературно-мистецької</a:t>
            </a:r>
            <a:r>
              <a:rPr lang="en-US" sz="2400" dirty="0"/>
              <a:t> </a:t>
            </a:r>
            <a:r>
              <a:rPr lang="en-US" sz="2400" err="1"/>
              <a:t>премії</a:t>
            </a:r>
            <a:r>
              <a:rPr lang="en-US" sz="2400" dirty="0"/>
              <a:t> </a:t>
            </a:r>
            <a:r>
              <a:rPr lang="en-US" sz="2400" err="1"/>
              <a:t>імені</a:t>
            </a:r>
            <a:r>
              <a:rPr lang="en-US" sz="2400" dirty="0"/>
              <a:t> </a:t>
            </a:r>
            <a:r>
              <a:rPr lang="en-US" sz="2400" err="1"/>
              <a:t>Івана</a:t>
            </a:r>
            <a:r>
              <a:rPr lang="en-US" sz="2400"/>
              <a:t> Нечуя-Левицького, </a:t>
            </a:r>
            <a:r>
              <a:rPr lang="en-US" sz="2400" err="1"/>
              <a:t>лауреат</a:t>
            </a:r>
            <a:r>
              <a:rPr lang="en-US" sz="2400" dirty="0"/>
              <a:t> </a:t>
            </a:r>
            <a:r>
              <a:rPr lang="en-US" sz="2400" err="1"/>
              <a:t>Київської</a:t>
            </a:r>
            <a:r>
              <a:rPr lang="en-US" sz="2400" dirty="0"/>
              <a:t> </a:t>
            </a:r>
            <a:r>
              <a:rPr lang="en-US" sz="2400" err="1"/>
              <a:t>обласної</a:t>
            </a:r>
            <a:r>
              <a:rPr lang="en-US" sz="2400" dirty="0"/>
              <a:t> </a:t>
            </a:r>
            <a:r>
              <a:rPr lang="en-US" sz="2400" err="1"/>
              <a:t>літературної</a:t>
            </a:r>
            <a:r>
              <a:rPr lang="en-US" sz="2400" dirty="0"/>
              <a:t> </a:t>
            </a:r>
            <a:r>
              <a:rPr lang="en-US" sz="2400" err="1"/>
              <a:t>премії</a:t>
            </a:r>
            <a:r>
              <a:rPr lang="en-US" sz="2400" dirty="0"/>
              <a:t> </a:t>
            </a:r>
            <a:r>
              <a:rPr lang="en-US" sz="2400" err="1"/>
              <a:t>ім</a:t>
            </a:r>
            <a:r>
              <a:rPr lang="en-US" sz="2400"/>
              <a:t>. </a:t>
            </a:r>
            <a:r>
              <a:rPr lang="en-US" sz="2400" err="1"/>
              <a:t>Г.Косинки</a:t>
            </a:r>
            <a:r>
              <a:rPr lang="en-US" sz="2400"/>
              <a:t>.</a:t>
            </a:r>
            <a:endParaRPr lang="ru-RU" sz="2400"/>
          </a:p>
          <a:p>
            <a:endParaRPr lang="en-US" sz="2200"/>
          </a:p>
        </p:txBody>
      </p:sp>
      <p:sp>
        <p:nvSpPr>
          <p:cNvPr id="1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одежда, человек, в помещении, книга&#10;&#10;Автоматически созданное описание">
            <a:extLst>
              <a:ext uri="{FF2B5EF4-FFF2-40B4-BE49-F238E27FC236}">
                <a16:creationId xmlns:a16="http://schemas.microsoft.com/office/drawing/2014/main" id="{2C4BFE01-5F3B-D9C3-CD5B-A81DA9F554D6}"/>
              </a:ext>
            </a:extLst>
          </p:cNvPr>
          <p:cNvPicPr>
            <a:picLocks noChangeAspect="1"/>
          </p:cNvPicPr>
          <p:nvPr/>
        </p:nvPicPr>
        <p:blipFill>
          <a:blip r:embed="rId2"/>
          <a:srcRect b="217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5658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E0CA96-E81C-293C-D43E-8BCA54E4514A}"/>
              </a:ext>
            </a:extLst>
          </p:cNvPr>
          <p:cNvSpPr>
            <a:spLocks noGrp="1"/>
          </p:cNvSpPr>
          <p:nvPr>
            <p:ph type="title"/>
          </p:nvPr>
        </p:nvSpPr>
        <p:spPr>
          <a:xfrm>
            <a:off x="838200" y="122168"/>
            <a:ext cx="10515600" cy="1325563"/>
          </a:xfrm>
        </p:spPr>
        <p:txBody>
          <a:bodyPr/>
          <a:lstStyle/>
          <a:p>
            <a:pPr algn="ctr"/>
            <a:r>
              <a:rPr lang="ru-RU" sz="2200" b="1" dirty="0" err="1">
                <a:solidFill>
                  <a:srgbClr val="572314"/>
                </a:solidFill>
                <a:latin typeface="Times New Roman"/>
                <a:cs typeface="Times New Roman"/>
              </a:rPr>
              <a:t>Світлій</a:t>
            </a:r>
            <a:r>
              <a:rPr lang="ru-RU" sz="2200" b="1" dirty="0">
                <a:solidFill>
                  <a:srgbClr val="572314"/>
                </a:solidFill>
                <a:latin typeface="Times New Roman"/>
                <a:cs typeface="Times New Roman"/>
              </a:rPr>
              <a:t> </a:t>
            </a:r>
            <a:r>
              <a:rPr lang="ru-RU" sz="2200" b="1" dirty="0" err="1">
                <a:solidFill>
                  <a:srgbClr val="572314"/>
                </a:solidFill>
                <a:latin typeface="Times New Roman"/>
                <a:cs typeface="Times New Roman"/>
              </a:rPr>
              <a:t>пам</a:t>
            </a:r>
            <a:r>
              <a:rPr lang="ru-RU" sz="2200" dirty="0" err="1">
                <a:solidFill>
                  <a:srgbClr val="572314"/>
                </a:solidFill>
                <a:latin typeface="Times New Roman"/>
                <a:cs typeface="Times New Roman"/>
              </a:rPr>
              <a:t>’</a:t>
            </a:r>
            <a:r>
              <a:rPr lang="ru-RU" sz="2200" b="1" dirty="0" err="1">
                <a:solidFill>
                  <a:srgbClr val="572314"/>
                </a:solidFill>
                <a:latin typeface="Times New Roman"/>
                <a:cs typeface="Times New Roman"/>
              </a:rPr>
              <a:t>яті</a:t>
            </a:r>
            <a:r>
              <a:rPr lang="ru-RU" sz="2200" b="1" dirty="0">
                <a:solidFill>
                  <a:srgbClr val="572314"/>
                </a:solidFill>
                <a:latin typeface="Times New Roman"/>
                <a:cs typeface="Times New Roman"/>
              </a:rPr>
              <a:t> </a:t>
            </a:r>
            <a:r>
              <a:rPr lang="ru-RU" sz="2200" b="1" dirty="0" err="1">
                <a:solidFill>
                  <a:srgbClr val="572314"/>
                </a:solidFill>
                <a:latin typeface="Times New Roman"/>
                <a:cs typeface="Times New Roman"/>
              </a:rPr>
              <a:t>колежанки</a:t>
            </a:r>
            <a:r>
              <a:rPr lang="ru-RU" sz="2200" b="1" dirty="0">
                <a:solidFill>
                  <a:srgbClr val="572314"/>
                </a:solidFill>
                <a:latin typeface="Times New Roman"/>
                <a:cs typeface="Times New Roman"/>
              </a:rPr>
              <a:t> </a:t>
            </a:r>
            <a:br>
              <a:rPr lang="en-US" dirty="0"/>
            </a:br>
            <a:r>
              <a:rPr lang="ru-RU" sz="2200" b="1" dirty="0" err="1">
                <a:solidFill>
                  <a:srgbClr val="572314"/>
                </a:solidFill>
                <a:latin typeface="Times New Roman"/>
                <a:cs typeface="Times New Roman"/>
              </a:rPr>
              <a:t>Людмили</a:t>
            </a:r>
            <a:r>
              <a:rPr lang="ru-RU" sz="2200" b="1" dirty="0">
                <a:solidFill>
                  <a:srgbClr val="572314"/>
                </a:solidFill>
                <a:latin typeface="Times New Roman"/>
                <a:cs typeface="Times New Roman"/>
              </a:rPr>
              <a:t> </a:t>
            </a:r>
            <a:r>
              <a:rPr lang="ru-RU" sz="2200" b="1" dirty="0" err="1">
                <a:solidFill>
                  <a:srgbClr val="572314"/>
                </a:solidFill>
                <a:latin typeface="Times New Roman"/>
                <a:cs typeface="Times New Roman"/>
              </a:rPr>
              <a:t>Миколаївни</a:t>
            </a:r>
            <a:r>
              <a:rPr lang="ru-RU" sz="2200" b="1" dirty="0">
                <a:solidFill>
                  <a:srgbClr val="572314"/>
                </a:solidFill>
                <a:latin typeface="Times New Roman"/>
                <a:cs typeface="Times New Roman"/>
              </a:rPr>
              <a:t> Соболь…</a:t>
            </a:r>
            <a:br>
              <a:rPr lang="ru-RU" sz="2200" b="1" dirty="0">
                <a:solidFill>
                  <a:srgbClr val="572314"/>
                </a:solidFill>
                <a:latin typeface="Times New Roman"/>
                <a:cs typeface="Times New Roman"/>
              </a:rPr>
            </a:br>
            <a:r>
              <a:rPr lang="ru-RU" sz="2200" b="1" dirty="0">
                <a:solidFill>
                  <a:srgbClr val="572314"/>
                </a:solidFill>
                <a:latin typeface="Times New Roman"/>
                <a:cs typeface="Times New Roman"/>
              </a:rPr>
              <a:t> </a:t>
            </a:r>
            <a:endParaRPr lang="ru-RU" dirty="0"/>
          </a:p>
        </p:txBody>
      </p:sp>
      <p:sp>
        <p:nvSpPr>
          <p:cNvPr id="3" name="Объект 2">
            <a:extLst>
              <a:ext uri="{FF2B5EF4-FFF2-40B4-BE49-F238E27FC236}">
                <a16:creationId xmlns:a16="http://schemas.microsoft.com/office/drawing/2014/main" id="{E4B135C9-9205-D35F-0834-EB1FC3374586}"/>
              </a:ext>
            </a:extLst>
          </p:cNvPr>
          <p:cNvSpPr>
            <a:spLocks noGrp="1"/>
          </p:cNvSpPr>
          <p:nvPr>
            <p:ph idx="1"/>
          </p:nvPr>
        </p:nvSpPr>
        <p:spPr>
          <a:xfrm>
            <a:off x="6602897" y="1174061"/>
            <a:ext cx="4408555" cy="5466728"/>
          </a:xfrm>
        </p:spPr>
        <p:txBody>
          <a:bodyPr vert="horz" lIns="91440" tIns="45720" rIns="91440" bIns="45720" rtlCol="0" anchor="t">
            <a:normAutofit fontScale="85000" lnSpcReduction="20000"/>
          </a:bodyPr>
          <a:lstStyle/>
          <a:p>
            <a:pPr marL="0" indent="0">
              <a:buNone/>
            </a:pPr>
            <a:r>
              <a:rPr lang="ru-RU" sz="2000" dirty="0" err="1">
                <a:latin typeface="Times New Roman"/>
                <a:cs typeface="Times New Roman"/>
              </a:rPr>
              <a:t>Учнівські</a:t>
            </a:r>
            <a:r>
              <a:rPr lang="ru-RU" sz="2000" dirty="0">
                <a:latin typeface="Times New Roman"/>
                <a:cs typeface="Times New Roman"/>
              </a:rPr>
              <a:t> </a:t>
            </a:r>
            <a:r>
              <a:rPr lang="ru-RU" sz="2000" dirty="0" err="1">
                <a:latin typeface="Times New Roman"/>
                <a:cs typeface="Times New Roman"/>
              </a:rPr>
              <a:t>зошити</a:t>
            </a:r>
            <a:r>
              <a:rPr lang="ru-RU" sz="2000" dirty="0">
                <a:latin typeface="Times New Roman"/>
                <a:cs typeface="Times New Roman"/>
              </a:rPr>
              <a:t> </a:t>
            </a:r>
            <a:r>
              <a:rPr lang="ru-RU" sz="2000" dirty="0" err="1">
                <a:latin typeface="Times New Roman"/>
                <a:cs typeface="Times New Roman"/>
              </a:rPr>
              <a:t>лиши́лись</a:t>
            </a:r>
            <a:endParaRPr lang="ru-RU" dirty="0" err="1"/>
          </a:p>
          <a:p>
            <a:pPr marL="0" indent="0">
              <a:buNone/>
            </a:pPr>
            <a:r>
              <a:rPr lang="ru-RU" sz="2000" dirty="0" err="1">
                <a:latin typeface="Times New Roman"/>
                <a:cs typeface="Times New Roman"/>
              </a:rPr>
              <a:t>Розго́рнуті</a:t>
            </a:r>
            <a:r>
              <a:rPr lang="ru-RU" sz="2000" dirty="0">
                <a:latin typeface="Times New Roman"/>
                <a:cs typeface="Times New Roman"/>
              </a:rPr>
              <a:t> </a:t>
            </a:r>
            <a:r>
              <a:rPr lang="ru-RU" sz="2000" dirty="0" err="1">
                <a:latin typeface="Times New Roman"/>
                <a:cs typeface="Times New Roman"/>
              </a:rPr>
              <a:t>серед</a:t>
            </a:r>
            <a:r>
              <a:rPr lang="ru-RU" sz="2000" dirty="0">
                <a:latin typeface="Times New Roman"/>
                <a:cs typeface="Times New Roman"/>
              </a:rPr>
              <a:t> стола́…</a:t>
            </a:r>
            <a:endParaRPr lang="ru-RU" dirty="0"/>
          </a:p>
          <a:p>
            <a:pPr marL="0" indent="0">
              <a:buNone/>
            </a:pPr>
            <a:r>
              <a:rPr lang="ru-RU" sz="2000" dirty="0" err="1">
                <a:latin typeface="Times New Roman"/>
                <a:cs typeface="Times New Roman"/>
              </a:rPr>
              <a:t>Учительці</a:t>
            </a:r>
            <a:r>
              <a:rPr lang="ru-RU" sz="2000" dirty="0">
                <a:latin typeface="Times New Roman"/>
                <a:cs typeface="Times New Roman"/>
              </a:rPr>
              <a:t> </a:t>
            </a:r>
            <a:r>
              <a:rPr lang="ru-RU" sz="2000" dirty="0" err="1">
                <a:latin typeface="Times New Roman"/>
                <a:cs typeface="Times New Roman"/>
              </a:rPr>
              <a:t>забра́кло</a:t>
            </a:r>
            <a:r>
              <a:rPr lang="ru-RU" sz="2000" dirty="0">
                <a:latin typeface="Times New Roman"/>
                <a:cs typeface="Times New Roman"/>
              </a:rPr>
              <a:t> </a:t>
            </a:r>
            <a:r>
              <a:rPr lang="ru-RU" sz="2000" dirty="0" err="1">
                <a:latin typeface="Times New Roman"/>
                <a:cs typeface="Times New Roman"/>
              </a:rPr>
              <a:t>си́ли</a:t>
            </a:r>
            <a:r>
              <a:rPr lang="ru-RU" sz="2000" dirty="0">
                <a:latin typeface="Times New Roman"/>
                <a:cs typeface="Times New Roman"/>
              </a:rPr>
              <a:t>,</a:t>
            </a:r>
            <a:endParaRPr lang="ru-RU" dirty="0"/>
          </a:p>
          <a:p>
            <a:pPr marL="0" indent="0">
              <a:buNone/>
            </a:pPr>
            <a:r>
              <a:rPr lang="ru-RU" sz="2000" dirty="0" err="1">
                <a:latin typeface="Times New Roman"/>
                <a:cs typeface="Times New Roman"/>
              </a:rPr>
              <a:t>Війни</a:t>
            </a:r>
            <a:r>
              <a:rPr lang="ru-RU" sz="2000" dirty="0">
                <a:latin typeface="Times New Roman"/>
                <a:cs typeface="Times New Roman"/>
              </a:rPr>
              <a:t>́ </a:t>
            </a:r>
            <a:r>
              <a:rPr lang="ru-RU" sz="2000" dirty="0" err="1">
                <a:latin typeface="Times New Roman"/>
                <a:cs typeface="Times New Roman"/>
              </a:rPr>
              <a:t>здолати</a:t>
            </a:r>
            <a:r>
              <a:rPr lang="ru-RU" sz="2000" dirty="0">
                <a:latin typeface="Times New Roman"/>
                <a:cs typeface="Times New Roman"/>
              </a:rPr>
              <a:t> не </a:t>
            </a:r>
            <a:r>
              <a:rPr lang="ru-RU" sz="2000" dirty="0" err="1">
                <a:latin typeface="Times New Roman"/>
                <a:cs typeface="Times New Roman"/>
              </a:rPr>
              <a:t>змогла</a:t>
            </a:r>
            <a:r>
              <a:rPr lang="ru-RU" sz="2000" dirty="0">
                <a:latin typeface="Times New Roman"/>
                <a:cs typeface="Times New Roman"/>
              </a:rPr>
              <a:t>́…</a:t>
            </a:r>
            <a:endParaRPr lang="ru-RU" dirty="0"/>
          </a:p>
          <a:p>
            <a:pPr marL="0" indent="0">
              <a:buNone/>
            </a:pPr>
            <a:r>
              <a:rPr lang="ru-RU" sz="2000" dirty="0">
                <a:latin typeface="Times New Roman"/>
                <a:cs typeface="Times New Roman"/>
              </a:rPr>
              <a:t> </a:t>
            </a:r>
            <a:r>
              <a:rPr lang="ru-RU" sz="2000" dirty="0" err="1">
                <a:latin typeface="Times New Roman"/>
                <a:cs typeface="Times New Roman"/>
              </a:rPr>
              <a:t>Багато</a:t>
            </a:r>
            <a:r>
              <a:rPr lang="ru-RU" sz="2000" dirty="0">
                <a:latin typeface="Times New Roman"/>
                <a:cs typeface="Times New Roman"/>
              </a:rPr>
              <a:t> впало з неба </a:t>
            </a:r>
            <a:r>
              <a:rPr lang="ru-RU" sz="2000" dirty="0" err="1">
                <a:latin typeface="Times New Roman"/>
                <a:cs typeface="Times New Roman"/>
              </a:rPr>
              <a:t>ли́ха</a:t>
            </a:r>
            <a:r>
              <a:rPr lang="ru-RU" sz="2000" dirty="0">
                <a:latin typeface="Times New Roman"/>
                <a:cs typeface="Times New Roman"/>
              </a:rPr>
              <a:t>,</a:t>
            </a:r>
            <a:endParaRPr lang="ru-RU" dirty="0"/>
          </a:p>
          <a:p>
            <a:pPr marL="0" indent="0">
              <a:buNone/>
            </a:pPr>
            <a:r>
              <a:rPr lang="ru-RU" sz="2000" dirty="0">
                <a:latin typeface="Times New Roman"/>
                <a:cs typeface="Times New Roman"/>
              </a:rPr>
              <a:t>І </a:t>
            </a:r>
            <a:r>
              <a:rPr lang="ru-RU" sz="2000" dirty="0" err="1">
                <a:latin typeface="Times New Roman"/>
                <a:cs typeface="Times New Roman"/>
              </a:rPr>
              <a:t>повело́ся</a:t>
            </a:r>
            <a:r>
              <a:rPr lang="ru-RU" sz="2000" dirty="0">
                <a:latin typeface="Times New Roman"/>
                <a:cs typeface="Times New Roman"/>
              </a:rPr>
              <a:t> все не в лад…</a:t>
            </a:r>
            <a:endParaRPr lang="ru-RU" dirty="0"/>
          </a:p>
          <a:p>
            <a:pPr marL="0" indent="0">
              <a:buNone/>
            </a:pPr>
            <a:r>
              <a:rPr lang="ru-RU" sz="2000" dirty="0" err="1">
                <a:latin typeface="Times New Roman"/>
                <a:cs typeface="Times New Roman"/>
              </a:rPr>
              <a:t>Пішла</a:t>
            </a:r>
            <a:r>
              <a:rPr lang="ru-RU" sz="2000" dirty="0">
                <a:latin typeface="Times New Roman"/>
                <a:cs typeface="Times New Roman"/>
              </a:rPr>
              <a:t> </a:t>
            </a:r>
            <a:r>
              <a:rPr lang="ru-RU" sz="2000" dirty="0" err="1">
                <a:latin typeface="Times New Roman"/>
                <a:cs typeface="Times New Roman"/>
              </a:rPr>
              <a:t>вночі</a:t>
            </a:r>
            <a:r>
              <a:rPr lang="ru-RU" sz="2000" dirty="0">
                <a:latin typeface="Times New Roman"/>
                <a:cs typeface="Times New Roman"/>
              </a:rPr>
              <a:t>́ за </a:t>
            </a:r>
            <a:r>
              <a:rPr lang="ru-RU" sz="2000" dirty="0" err="1">
                <a:latin typeface="Times New Roman"/>
                <a:cs typeface="Times New Roman"/>
              </a:rPr>
              <a:t>о́брій</a:t>
            </a:r>
            <a:r>
              <a:rPr lang="ru-RU" sz="2000" dirty="0">
                <a:latin typeface="Times New Roman"/>
                <a:cs typeface="Times New Roman"/>
              </a:rPr>
              <a:t> тихо…</a:t>
            </a:r>
            <a:endParaRPr lang="ru-RU" dirty="0"/>
          </a:p>
          <a:p>
            <a:pPr marL="0" indent="0">
              <a:buNone/>
            </a:pPr>
            <a:r>
              <a:rPr lang="ru-RU" sz="2000" dirty="0">
                <a:latin typeface="Times New Roman"/>
                <a:cs typeface="Times New Roman"/>
              </a:rPr>
              <a:t>Не </a:t>
            </a:r>
            <a:r>
              <a:rPr lang="ru-RU" sz="2000" dirty="0" err="1">
                <a:latin typeface="Times New Roman"/>
                <a:cs typeface="Times New Roman"/>
              </a:rPr>
              <a:t>повернулася</a:t>
            </a:r>
            <a:r>
              <a:rPr lang="ru-RU" sz="2000" dirty="0">
                <a:latin typeface="Times New Roman"/>
                <a:cs typeface="Times New Roman"/>
              </a:rPr>
              <a:t> назад…</a:t>
            </a:r>
            <a:endParaRPr lang="ru-RU" dirty="0"/>
          </a:p>
          <a:p>
            <a:pPr marL="0" indent="0">
              <a:buNone/>
            </a:pPr>
            <a:r>
              <a:rPr lang="ru-RU" sz="2000" dirty="0">
                <a:latin typeface="Times New Roman"/>
                <a:cs typeface="Times New Roman"/>
              </a:rPr>
              <a:t> </a:t>
            </a:r>
            <a:r>
              <a:rPr lang="ru-RU" sz="2000" dirty="0" err="1">
                <a:latin typeface="Times New Roman"/>
                <a:cs typeface="Times New Roman"/>
              </a:rPr>
              <a:t>Рядо́чка</a:t>
            </a:r>
            <a:r>
              <a:rPr lang="ru-RU" sz="2000" dirty="0">
                <a:latin typeface="Times New Roman"/>
                <a:cs typeface="Times New Roman"/>
              </a:rPr>
              <a:t> </a:t>
            </a:r>
            <a:r>
              <a:rPr lang="ru-RU" sz="2000" dirty="0" err="1">
                <a:latin typeface="Times New Roman"/>
                <a:cs typeface="Times New Roman"/>
              </a:rPr>
              <a:t>слів</a:t>
            </a:r>
            <a:r>
              <a:rPr lang="ru-RU" sz="2000" dirty="0">
                <a:latin typeface="Times New Roman"/>
                <a:cs typeface="Times New Roman"/>
              </a:rPr>
              <a:t> не </a:t>
            </a:r>
            <a:r>
              <a:rPr lang="ru-RU" sz="2000" dirty="0" err="1">
                <a:latin typeface="Times New Roman"/>
                <a:cs typeface="Times New Roman"/>
              </a:rPr>
              <a:t>дописа́ла</a:t>
            </a:r>
            <a:r>
              <a:rPr lang="ru-RU" sz="2000" dirty="0">
                <a:latin typeface="Times New Roman"/>
                <a:cs typeface="Times New Roman"/>
              </a:rPr>
              <a:t>…</a:t>
            </a:r>
            <a:endParaRPr lang="ru-RU" dirty="0"/>
          </a:p>
          <a:p>
            <a:pPr marL="0" indent="0">
              <a:buNone/>
            </a:pPr>
            <a:r>
              <a:rPr lang="ru-RU" sz="2000" dirty="0" err="1">
                <a:latin typeface="Times New Roman"/>
                <a:cs typeface="Times New Roman"/>
              </a:rPr>
              <a:t>Єди́на</a:t>
            </a:r>
            <a:r>
              <a:rPr lang="ru-RU" sz="2000" dirty="0">
                <a:latin typeface="Times New Roman"/>
                <a:cs typeface="Times New Roman"/>
              </a:rPr>
              <a:t> в </a:t>
            </a:r>
            <a:r>
              <a:rPr lang="ru-RU" sz="2000" dirty="0" err="1">
                <a:latin typeface="Times New Roman"/>
                <a:cs typeface="Times New Roman"/>
              </a:rPr>
              <a:t>тім</a:t>
            </a:r>
            <a:r>
              <a:rPr lang="ru-RU" sz="2000" dirty="0">
                <a:latin typeface="Times New Roman"/>
                <a:cs typeface="Times New Roman"/>
              </a:rPr>
              <a:t> </a:t>
            </a:r>
            <a:r>
              <a:rPr lang="ru-RU" sz="2000" dirty="0" err="1">
                <a:latin typeface="Times New Roman"/>
                <a:cs typeface="Times New Roman"/>
              </a:rPr>
              <a:t>її</a:t>
            </a:r>
            <a:r>
              <a:rPr lang="ru-RU" sz="2000" dirty="0">
                <a:latin typeface="Times New Roman"/>
                <a:cs typeface="Times New Roman"/>
              </a:rPr>
              <a:t> вина́…</a:t>
            </a:r>
            <a:endParaRPr lang="ru-RU" dirty="0"/>
          </a:p>
          <a:p>
            <a:pPr marL="0" indent="0">
              <a:buNone/>
            </a:pPr>
            <a:r>
              <a:rPr lang="ru-RU" sz="2000" dirty="0">
                <a:latin typeface="Times New Roman"/>
                <a:cs typeface="Times New Roman"/>
              </a:rPr>
              <a:t>– </a:t>
            </a:r>
            <a:r>
              <a:rPr lang="ru-RU" sz="2000" dirty="0" err="1">
                <a:latin typeface="Times New Roman"/>
                <a:cs typeface="Times New Roman"/>
              </a:rPr>
              <a:t>Пробачте</a:t>
            </a:r>
            <a:r>
              <a:rPr lang="ru-RU" sz="2000" dirty="0">
                <a:latin typeface="Times New Roman"/>
                <a:cs typeface="Times New Roman"/>
              </a:rPr>
              <a:t>, </a:t>
            </a:r>
            <a:r>
              <a:rPr lang="ru-RU" sz="2000" dirty="0" err="1">
                <a:latin typeface="Times New Roman"/>
                <a:cs typeface="Times New Roman"/>
              </a:rPr>
              <a:t>ді́тки</a:t>
            </a:r>
            <a:r>
              <a:rPr lang="ru-RU" sz="2000" dirty="0">
                <a:latin typeface="Times New Roman"/>
                <a:cs typeface="Times New Roman"/>
              </a:rPr>
              <a:t>!</a:t>
            </a:r>
            <a:endParaRPr lang="ru-RU" dirty="0"/>
          </a:p>
          <a:p>
            <a:pPr marL="0" indent="0">
              <a:buNone/>
            </a:pPr>
            <a:r>
              <a:rPr lang="ru-RU" sz="2000" dirty="0" err="1">
                <a:latin typeface="Times New Roman"/>
                <a:cs typeface="Times New Roman"/>
              </a:rPr>
              <a:t>Зарида́ла</a:t>
            </a:r>
            <a:r>
              <a:rPr lang="ru-RU" sz="2000" dirty="0">
                <a:latin typeface="Times New Roman"/>
                <a:cs typeface="Times New Roman"/>
              </a:rPr>
              <a:t> </a:t>
            </a:r>
            <a:r>
              <a:rPr lang="ru-RU" sz="2000" dirty="0" err="1">
                <a:latin typeface="Times New Roman"/>
                <a:cs typeface="Times New Roman"/>
              </a:rPr>
              <a:t>Сльозами</a:t>
            </a:r>
            <a:r>
              <a:rPr lang="ru-RU" sz="2000" dirty="0">
                <a:latin typeface="Times New Roman"/>
                <a:cs typeface="Times New Roman"/>
              </a:rPr>
              <a:t> </a:t>
            </a:r>
            <a:r>
              <a:rPr lang="ru-RU" sz="2000" dirty="0" err="1">
                <a:latin typeface="Times New Roman"/>
                <a:cs typeface="Times New Roman"/>
              </a:rPr>
              <a:t>білими</a:t>
            </a:r>
            <a:r>
              <a:rPr lang="ru-RU" sz="2000" dirty="0">
                <a:latin typeface="Times New Roman"/>
                <a:cs typeface="Times New Roman"/>
              </a:rPr>
              <a:t> весна́…</a:t>
            </a:r>
            <a:endParaRPr lang="ru-RU" dirty="0"/>
          </a:p>
          <a:p>
            <a:pPr marL="0" indent="0">
              <a:buNone/>
            </a:pPr>
            <a:r>
              <a:rPr lang="ru-RU" sz="2000" dirty="0">
                <a:latin typeface="Times New Roman"/>
                <a:cs typeface="Times New Roman"/>
              </a:rPr>
              <a:t> З </a:t>
            </a:r>
            <a:r>
              <a:rPr lang="ru-RU" sz="2000" dirty="0" err="1">
                <a:latin typeface="Times New Roman"/>
                <a:cs typeface="Times New Roman"/>
              </a:rPr>
              <a:t>вербових</a:t>
            </a:r>
            <a:r>
              <a:rPr lang="ru-RU" sz="2000" dirty="0">
                <a:latin typeface="Times New Roman"/>
                <a:cs typeface="Times New Roman"/>
              </a:rPr>
              <a:t> </a:t>
            </a:r>
            <a:r>
              <a:rPr lang="ru-RU" sz="2000" dirty="0" err="1">
                <a:latin typeface="Times New Roman"/>
                <a:cs typeface="Times New Roman"/>
              </a:rPr>
              <a:t>ко́тиків</a:t>
            </a:r>
            <a:r>
              <a:rPr lang="ru-RU" sz="2000" dirty="0">
                <a:latin typeface="Times New Roman"/>
                <a:cs typeface="Times New Roman"/>
              </a:rPr>
              <a:t> </a:t>
            </a:r>
            <a:r>
              <a:rPr lang="ru-RU" sz="2000" dirty="0" err="1">
                <a:latin typeface="Times New Roman"/>
                <a:cs typeface="Times New Roman"/>
              </a:rPr>
              <a:t>сльози́ни</a:t>
            </a:r>
            <a:endParaRPr lang="ru-RU" dirty="0" err="1"/>
          </a:p>
          <a:p>
            <a:pPr marL="0" indent="0">
              <a:buNone/>
            </a:pPr>
            <a:r>
              <a:rPr lang="ru-RU" sz="2000" dirty="0" err="1">
                <a:latin typeface="Times New Roman"/>
                <a:cs typeface="Times New Roman"/>
              </a:rPr>
              <a:t>Журли́во</a:t>
            </a:r>
            <a:r>
              <a:rPr lang="ru-RU" sz="2000" dirty="0">
                <a:latin typeface="Times New Roman"/>
                <a:cs typeface="Times New Roman"/>
              </a:rPr>
              <a:t> </a:t>
            </a:r>
            <a:r>
              <a:rPr lang="ru-RU" sz="2000" dirty="0" err="1">
                <a:latin typeface="Times New Roman"/>
                <a:cs typeface="Times New Roman"/>
              </a:rPr>
              <a:t>ска́пують</a:t>
            </a:r>
            <a:r>
              <a:rPr lang="ru-RU" sz="2000" dirty="0">
                <a:latin typeface="Times New Roman"/>
                <a:cs typeface="Times New Roman"/>
              </a:rPr>
              <a:t> в </a:t>
            </a:r>
            <a:r>
              <a:rPr lang="ru-RU" sz="2000" dirty="0" err="1">
                <a:latin typeface="Times New Roman"/>
                <a:cs typeface="Times New Roman"/>
              </a:rPr>
              <a:t>імлі</a:t>
            </a:r>
            <a:r>
              <a:rPr lang="ru-RU" sz="2000" dirty="0">
                <a:latin typeface="Times New Roman"/>
                <a:cs typeface="Times New Roman"/>
              </a:rPr>
              <a:t>́…</a:t>
            </a:r>
            <a:endParaRPr lang="ru-RU" dirty="0"/>
          </a:p>
          <a:p>
            <a:pPr marL="0" indent="0">
              <a:buNone/>
            </a:pPr>
            <a:r>
              <a:rPr lang="ru-RU" sz="2000" dirty="0">
                <a:latin typeface="Times New Roman"/>
                <a:cs typeface="Times New Roman"/>
              </a:rPr>
              <a:t>Не стало </a:t>
            </a:r>
            <a:r>
              <a:rPr lang="ru-RU" sz="2000" dirty="0" err="1">
                <a:latin typeface="Times New Roman"/>
                <a:cs typeface="Times New Roman"/>
              </a:rPr>
              <a:t>Доброї</a:t>
            </a:r>
            <a:r>
              <a:rPr lang="ru-RU" sz="2000" dirty="0">
                <a:latin typeface="Times New Roman"/>
                <a:cs typeface="Times New Roman"/>
              </a:rPr>
              <a:t> </a:t>
            </a:r>
            <a:r>
              <a:rPr lang="ru-RU" sz="2000" dirty="0" err="1">
                <a:latin typeface="Times New Roman"/>
                <a:cs typeface="Times New Roman"/>
              </a:rPr>
              <a:t>Люди́ни</a:t>
            </a:r>
            <a:r>
              <a:rPr lang="ru-RU" sz="2000" dirty="0">
                <a:latin typeface="Times New Roman"/>
                <a:cs typeface="Times New Roman"/>
              </a:rPr>
              <a:t>,</a:t>
            </a:r>
            <a:endParaRPr lang="ru-RU" dirty="0"/>
          </a:p>
          <a:p>
            <a:pPr marL="0" indent="0">
              <a:buNone/>
            </a:pPr>
            <a:r>
              <a:rPr lang="ru-RU" sz="2000" dirty="0" err="1">
                <a:latin typeface="Times New Roman"/>
                <a:cs typeface="Times New Roman"/>
              </a:rPr>
              <a:t>Людини</a:t>
            </a:r>
            <a:r>
              <a:rPr lang="ru-RU" sz="2000" dirty="0">
                <a:latin typeface="Times New Roman"/>
                <a:cs typeface="Times New Roman"/>
              </a:rPr>
              <a:t> </a:t>
            </a:r>
            <a:r>
              <a:rPr lang="ru-RU" sz="2000" dirty="0" err="1">
                <a:latin typeface="Times New Roman"/>
                <a:cs typeface="Times New Roman"/>
              </a:rPr>
              <a:t>Світла</a:t>
            </a:r>
            <a:r>
              <a:rPr lang="ru-RU" sz="2000" dirty="0">
                <a:latin typeface="Times New Roman"/>
                <a:cs typeface="Times New Roman"/>
              </a:rPr>
              <a:t>… </a:t>
            </a:r>
            <a:endParaRPr lang="ru-RU" dirty="0"/>
          </a:p>
          <a:p>
            <a:pPr marL="0" indent="0" algn="r">
              <a:buNone/>
            </a:pPr>
            <a:r>
              <a:rPr lang="ru-RU" sz="2000" err="1">
                <a:latin typeface="Times New Roman"/>
                <a:cs typeface="Times New Roman"/>
              </a:rPr>
              <a:t>В.І.Дідківський</a:t>
            </a:r>
            <a:endParaRPr lang="ru-RU" err="1"/>
          </a:p>
          <a:p>
            <a:endParaRPr lang="ru-RU" dirty="0"/>
          </a:p>
        </p:txBody>
      </p:sp>
      <p:pic>
        <p:nvPicPr>
          <p:cNvPr id="4" name="Рисунок 3">
            <a:extLst>
              <a:ext uri="{FF2B5EF4-FFF2-40B4-BE49-F238E27FC236}">
                <a16:creationId xmlns:a16="http://schemas.microsoft.com/office/drawing/2014/main" id="{BEE60A1A-9392-A1F1-60EE-5EFC69D6032F}"/>
              </a:ext>
            </a:extLst>
          </p:cNvPr>
          <p:cNvPicPr>
            <a:picLocks noChangeAspect="1"/>
          </p:cNvPicPr>
          <p:nvPr/>
        </p:nvPicPr>
        <p:blipFill>
          <a:blip r:embed="rId2"/>
          <a:stretch>
            <a:fillRect/>
          </a:stretch>
        </p:blipFill>
        <p:spPr>
          <a:xfrm>
            <a:off x="2220981" y="1175440"/>
            <a:ext cx="3332646" cy="3402772"/>
          </a:xfrm>
          <a:prstGeom prst="rect">
            <a:avLst/>
          </a:prstGeom>
        </p:spPr>
      </p:pic>
      <p:sp>
        <p:nvSpPr>
          <p:cNvPr id="5" name="TextBox 4">
            <a:extLst>
              <a:ext uri="{FF2B5EF4-FFF2-40B4-BE49-F238E27FC236}">
                <a16:creationId xmlns:a16="http://schemas.microsoft.com/office/drawing/2014/main" id="{97F321E9-003A-E5D2-4BEE-5B096D587781}"/>
              </a:ext>
            </a:extLst>
          </p:cNvPr>
          <p:cNvSpPr txBox="1"/>
          <p:nvPr/>
        </p:nvSpPr>
        <p:spPr>
          <a:xfrm>
            <a:off x="1687443" y="4790661"/>
            <a:ext cx="441076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uk-UA" sz="2000">
                <a:latin typeface="Times New Roman"/>
                <a:cs typeface="Times New Roman"/>
              </a:rPr>
              <a:t>З вербових ко́тиків сльози́ни</a:t>
            </a:r>
          </a:p>
          <a:p>
            <a:pPr algn="ctr"/>
            <a:r>
              <a:rPr lang="uk-UA" sz="2000">
                <a:latin typeface="Times New Roman"/>
                <a:cs typeface="Times New Roman"/>
              </a:rPr>
              <a:t>Журли́во ска́пують в імлі́…</a:t>
            </a:r>
          </a:p>
          <a:p>
            <a:pPr algn="ctr"/>
            <a:r>
              <a:rPr lang="uk-UA" sz="2000">
                <a:latin typeface="Times New Roman"/>
                <a:cs typeface="Times New Roman"/>
              </a:rPr>
              <a:t>Не стало Доброї Люди́ни,</a:t>
            </a:r>
          </a:p>
          <a:p>
            <a:pPr algn="ctr"/>
            <a:r>
              <a:rPr lang="uk-UA" sz="2000">
                <a:latin typeface="Times New Roman"/>
                <a:cs typeface="Times New Roman"/>
              </a:rPr>
              <a:t>Людини Світла… на землі́…</a:t>
            </a:r>
          </a:p>
        </p:txBody>
      </p:sp>
    </p:spTree>
    <p:extLst>
      <p:ext uri="{BB962C8B-B14F-4D97-AF65-F5344CB8AC3E}">
        <p14:creationId xmlns:p14="http://schemas.microsoft.com/office/powerpoint/2010/main" val="4036821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37A566F-00CD-FE80-2FD2-F616DEAF8FC5}"/>
              </a:ext>
            </a:extLst>
          </p:cNvPr>
          <p:cNvSpPr>
            <a:spLocks noGrp="1"/>
          </p:cNvSpPr>
          <p:nvPr>
            <p:ph type="title"/>
          </p:nvPr>
        </p:nvSpPr>
        <p:spPr>
          <a:xfrm>
            <a:off x="3407150" y="200992"/>
            <a:ext cx="5194850" cy="1760080"/>
          </a:xfrm>
        </p:spPr>
        <p:txBody>
          <a:bodyPr>
            <a:normAutofit/>
          </a:bodyPr>
          <a:lstStyle/>
          <a:p>
            <a:pPr algn="ctr"/>
            <a:r>
              <a:rPr lang="ru-RU" sz="1400" b="1">
                <a:solidFill>
                  <a:schemeClr val="tx1">
                    <a:lumMod val="85000"/>
                    <a:lumOff val="15000"/>
                  </a:schemeClr>
                </a:solidFill>
                <a:latin typeface="Times New Roman"/>
                <a:cs typeface="Times New Roman"/>
              </a:rPr>
              <a:t>Нагорний Олександр Дмитрович (09.03.2000 – 23.06.2022), випускник нашої школи, під час повномасштабного вторгнення ворогів на нашу землю, пішов захищати рідну Батьківщину. Загинув у селі Вершина Бахмутського району Донецької області</a:t>
            </a:r>
            <a:endParaRPr lang="ru-RU" sz="1400">
              <a:solidFill>
                <a:schemeClr val="tx1">
                  <a:lumMod val="85000"/>
                  <a:lumOff val="15000"/>
                </a:schemeClr>
              </a:solidFill>
            </a:endParaRPr>
          </a:p>
          <a:p>
            <a:pPr algn="ctr"/>
            <a:endParaRPr lang="ru-RU" sz="1400">
              <a:solidFill>
                <a:schemeClr val="tx1">
                  <a:lumMod val="85000"/>
                  <a:lumOff val="15000"/>
                </a:schemeClr>
              </a:solidFill>
            </a:endParaRPr>
          </a:p>
        </p:txBody>
      </p:sp>
      <p:pic>
        <p:nvPicPr>
          <p:cNvPr id="5" name="Рисунок 4" descr="Изображение выглядит как Человеческое лицо, человек, дерево, одежда&#10;&#10;Автоматически созданное описание">
            <a:extLst>
              <a:ext uri="{FF2B5EF4-FFF2-40B4-BE49-F238E27FC236}">
                <a16:creationId xmlns:a16="http://schemas.microsoft.com/office/drawing/2014/main" id="{D595A02C-9FB2-121D-E504-3802E2D2B281}"/>
              </a:ext>
            </a:extLst>
          </p:cNvPr>
          <p:cNvPicPr>
            <a:picLocks noChangeAspect="1"/>
          </p:cNvPicPr>
          <p:nvPr/>
        </p:nvPicPr>
        <p:blipFill>
          <a:blip r:embed="rId2"/>
          <a:srcRect l="5732" r="18100"/>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Объект 2">
            <a:extLst>
              <a:ext uri="{FF2B5EF4-FFF2-40B4-BE49-F238E27FC236}">
                <a16:creationId xmlns:a16="http://schemas.microsoft.com/office/drawing/2014/main" id="{42DCE0FC-C45C-2DB2-DA34-1B00FAE9CAF6}"/>
              </a:ext>
            </a:extLst>
          </p:cNvPr>
          <p:cNvSpPr>
            <a:spLocks noGrp="1"/>
          </p:cNvSpPr>
          <p:nvPr>
            <p:ph idx="1"/>
          </p:nvPr>
        </p:nvSpPr>
        <p:spPr>
          <a:xfrm>
            <a:off x="4331488" y="1970661"/>
            <a:ext cx="3335131" cy="4277738"/>
          </a:xfrm>
        </p:spPr>
        <p:txBody>
          <a:bodyPr vert="horz" lIns="91440" tIns="45720" rIns="91440" bIns="45720" rtlCol="0">
            <a:normAutofit/>
          </a:bodyPr>
          <a:lstStyle/>
          <a:p>
            <a:pPr marL="0" indent="0">
              <a:buNone/>
            </a:pPr>
            <a:r>
              <a:rPr lang="ru-RU" sz="1400" b="1">
                <a:solidFill>
                  <a:schemeClr val="tx1">
                    <a:lumMod val="85000"/>
                    <a:lumOff val="15000"/>
                  </a:schemeClr>
                </a:solidFill>
                <a:latin typeface="Times New Roman"/>
                <a:cs typeface="Times New Roman"/>
              </a:rPr>
              <a:t>Безсмертний цвіт</a:t>
            </a:r>
            <a:endParaRPr lang="ru-RU" sz="1400">
              <a:solidFill>
                <a:schemeClr val="tx1">
                  <a:lumMod val="85000"/>
                  <a:lumOff val="15000"/>
                </a:schemeClr>
              </a:solidFill>
            </a:endParaRPr>
          </a:p>
          <a:p>
            <a:pPr marL="0" indent="0">
              <a:buNone/>
            </a:pPr>
            <a:r>
              <a:rPr lang="ru-RU" sz="1400" i="1">
                <a:solidFill>
                  <a:schemeClr val="tx1">
                    <a:lumMod val="85000"/>
                    <a:lumOff val="15000"/>
                  </a:schemeClr>
                </a:solidFill>
                <a:latin typeface="Times New Roman"/>
                <a:cs typeface="Times New Roman"/>
              </a:rPr>
              <a:t>пам</a:t>
            </a:r>
            <a:r>
              <a:rPr lang="ru-RU" sz="1400">
                <a:solidFill>
                  <a:schemeClr val="tx1">
                    <a:lumMod val="85000"/>
                    <a:lumOff val="15000"/>
                  </a:schemeClr>
                </a:solidFill>
                <a:latin typeface="Calibri"/>
                <a:ea typeface="Calibri"/>
                <a:cs typeface="Calibri"/>
              </a:rPr>
              <a:t>’</a:t>
            </a:r>
            <a:r>
              <a:rPr lang="ru-RU" sz="1400" i="1">
                <a:solidFill>
                  <a:schemeClr val="tx1">
                    <a:lumMod val="85000"/>
                    <a:lumOff val="15000"/>
                  </a:schemeClr>
                </a:solidFill>
                <a:latin typeface="Times New Roman"/>
                <a:cs typeface="Times New Roman"/>
              </a:rPr>
              <a:t>яті юного бійця </a:t>
            </a:r>
            <a:endParaRPr lang="ru-RU" sz="1400">
              <a:solidFill>
                <a:schemeClr val="tx1">
                  <a:lumMod val="85000"/>
                  <a:lumOff val="15000"/>
                </a:schemeClr>
              </a:solidFill>
            </a:endParaRPr>
          </a:p>
          <a:p>
            <a:pPr marL="0" indent="0">
              <a:buNone/>
            </a:pPr>
            <a:r>
              <a:rPr lang="ru-RU" sz="1400" i="1">
                <a:solidFill>
                  <a:schemeClr val="tx1">
                    <a:lumMod val="85000"/>
                    <a:lumOff val="15000"/>
                  </a:schemeClr>
                </a:solidFill>
                <a:latin typeface="Times New Roman"/>
                <a:cs typeface="Times New Roman"/>
              </a:rPr>
              <a:t>Олександра Нагорного</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Бив навмання́ воро́жий </a:t>
            </a:r>
            <a:r>
              <a:rPr lang="ru-RU" sz="1400">
                <a:solidFill>
                  <a:schemeClr val="tx1">
                    <a:lumMod val="85000"/>
                    <a:lumOff val="15000"/>
                  </a:schemeClr>
                </a:solidFill>
                <a:latin typeface="Calibri"/>
                <a:ea typeface="Calibri"/>
                <a:cs typeface="Calibri"/>
              </a:rPr>
              <a:t>«</a:t>
            </a:r>
            <a:r>
              <a:rPr lang="ru-RU" sz="1400">
                <a:solidFill>
                  <a:schemeClr val="tx1">
                    <a:lumMod val="85000"/>
                    <a:lumOff val="15000"/>
                  </a:schemeClr>
                </a:solidFill>
                <a:latin typeface="Times New Roman"/>
                <a:cs typeface="Times New Roman"/>
              </a:rPr>
              <a:t>град</a:t>
            </a:r>
            <a:r>
              <a:rPr lang="ru-RU" sz="1400">
                <a:solidFill>
                  <a:schemeClr val="tx1">
                    <a:lumMod val="85000"/>
                    <a:lumOff val="15000"/>
                  </a:schemeClr>
                </a:solidFill>
                <a:latin typeface="Calibri"/>
                <a:ea typeface="Calibri"/>
                <a:cs typeface="Calibri"/>
              </a:rPr>
              <a:t>»</a:t>
            </a:r>
            <a:r>
              <a:rPr lang="ru-RU" sz="1400">
                <a:solidFill>
                  <a:schemeClr val="tx1">
                    <a:lumMod val="85000"/>
                    <a:lumOff val="15000"/>
                  </a:schemeClr>
                </a:solidFill>
                <a:latin typeface="Times New Roman"/>
                <a:cs typeface="Times New Roman"/>
              </a:rPr>
              <a:t> </a:t>
            </a:r>
            <a:r>
              <a:rPr lang="ru-RU" sz="1400">
                <a:solidFill>
                  <a:schemeClr val="tx1">
                    <a:lumMod val="85000"/>
                    <a:lumOff val="15000"/>
                  </a:schemeClr>
                </a:solidFill>
                <a:latin typeface="Calibri"/>
                <a:ea typeface="Calibri"/>
                <a:cs typeface="Calibri"/>
              </a:rPr>
              <a:t>–                     “град”,</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Здрига́лася земля́</a:t>
            </a:r>
            <a:r>
              <a:rPr lang="ru-RU" sz="1400">
                <a:solidFill>
                  <a:schemeClr val="tx1">
                    <a:lumMod val="85000"/>
                    <a:lumOff val="15000"/>
                  </a:schemeClr>
                </a:solidFill>
                <a:latin typeface="Calibri"/>
                <a:ea typeface="Calibri"/>
                <a:cs typeface="Calibri"/>
              </a:rPr>
              <a:t>…</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Реві́в, стогна́в травневий сад </a:t>
            </a:r>
            <a:r>
              <a:rPr lang="ru-RU" sz="1400">
                <a:solidFill>
                  <a:schemeClr val="tx1">
                    <a:lumMod val="85000"/>
                    <a:lumOff val="15000"/>
                  </a:schemeClr>
                </a:solidFill>
                <a:latin typeface="Calibri"/>
                <a:ea typeface="Calibri"/>
                <a:cs typeface="Calibri"/>
              </a:rPr>
              <a:t>–                            сад,</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Зліта́ло ввись гілля́!..</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А Він стояв серед війни́,</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Рожево-білий цвіт,</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Щоб Переможцям восени́</a:t>
            </a:r>
            <a:endParaRPr lang="ru-RU" sz="1400">
              <a:solidFill>
                <a:schemeClr val="tx1">
                  <a:lumMod val="85000"/>
                  <a:lumOff val="15000"/>
                </a:schemeClr>
              </a:solidFill>
            </a:endParaRPr>
          </a:p>
          <a:p>
            <a:pPr marL="0" indent="0">
              <a:buNone/>
            </a:pPr>
            <a:r>
              <a:rPr lang="ru-RU" sz="1400">
                <a:solidFill>
                  <a:schemeClr val="tx1">
                    <a:lumMod val="85000"/>
                    <a:lumOff val="15000"/>
                  </a:schemeClr>
                </a:solidFill>
                <a:latin typeface="Times New Roman"/>
                <a:cs typeface="Times New Roman"/>
              </a:rPr>
              <a:t>Подарувати </a:t>
            </a:r>
            <a:r>
              <a:rPr lang="ru-RU" sz="1400">
                <a:solidFill>
                  <a:schemeClr val="tx1">
                    <a:lumMod val="85000"/>
                    <a:lumOff val="15000"/>
                  </a:schemeClr>
                </a:solidFill>
                <a:latin typeface="Calibri"/>
                <a:ea typeface="Calibri"/>
                <a:cs typeface="Calibri"/>
              </a:rPr>
              <a:t>–</a:t>
            </a:r>
            <a:r>
              <a:rPr lang="ru-RU" sz="1400">
                <a:solidFill>
                  <a:schemeClr val="tx1">
                    <a:lumMod val="85000"/>
                    <a:lumOff val="15000"/>
                  </a:schemeClr>
                </a:solidFill>
                <a:latin typeface="Times New Roman"/>
                <a:cs typeface="Times New Roman"/>
              </a:rPr>
              <a:t> Плід!..[c.97]  </a:t>
            </a:r>
            <a:endParaRPr lang="ru-RU" sz="1400">
              <a:solidFill>
                <a:schemeClr val="tx1">
                  <a:lumMod val="85000"/>
                  <a:lumOff val="15000"/>
                </a:schemeClr>
              </a:solidFill>
            </a:endParaRPr>
          </a:p>
          <a:p>
            <a:endParaRPr lang="ru-RU" sz="1400">
              <a:solidFill>
                <a:schemeClr val="tx1">
                  <a:lumMod val="85000"/>
                  <a:lumOff val="15000"/>
                </a:schemeClr>
              </a:solidFill>
            </a:endParaRPr>
          </a:p>
        </p:txBody>
      </p:sp>
      <p:pic>
        <p:nvPicPr>
          <p:cNvPr id="4" name="Рисунок 3" descr="Изображение выглядит как Человеческое лицо, человек, на открытом воздухе, одежда&#10;&#10;Автоматически созданное описание">
            <a:extLst>
              <a:ext uri="{FF2B5EF4-FFF2-40B4-BE49-F238E27FC236}">
                <a16:creationId xmlns:a16="http://schemas.microsoft.com/office/drawing/2014/main" id="{27D59E6C-6C74-3331-163B-A9DA083E95AA}"/>
              </a:ext>
            </a:extLst>
          </p:cNvPr>
          <p:cNvPicPr>
            <a:picLocks noChangeAspect="1"/>
          </p:cNvPicPr>
          <p:nvPr/>
        </p:nvPicPr>
        <p:blipFill>
          <a:blip r:embed="rId3"/>
          <a:srcRect l="8396" r="16907"/>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38195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2FB856-7E13-22AD-0772-2FB5833E0CBD}"/>
              </a:ext>
            </a:extLst>
          </p:cNvPr>
          <p:cNvSpPr>
            <a:spLocks noGrp="1"/>
          </p:cNvSpPr>
          <p:nvPr>
            <p:ph type="title"/>
          </p:nvPr>
        </p:nvSpPr>
        <p:spPr/>
        <p:txBody>
          <a:bodyPr/>
          <a:lstStyle/>
          <a:p>
            <a:pPr algn="ctr"/>
            <a:r>
              <a:rPr lang="ru-RU" sz="2000" b="1" dirty="0">
                <a:latin typeface="Corbel"/>
              </a:rPr>
              <a:t>Ярослав </a:t>
            </a:r>
            <a:r>
              <a:rPr lang="ru-RU" sz="2000" b="1" dirty="0" err="1">
                <a:latin typeface="Corbel"/>
              </a:rPr>
              <a:t>навчався</a:t>
            </a:r>
            <a:r>
              <a:rPr lang="ru-RU" sz="2000" b="1" dirty="0">
                <a:latin typeface="Corbel"/>
              </a:rPr>
              <a:t>  в </a:t>
            </a:r>
            <a:r>
              <a:rPr lang="ru-RU" sz="2000" b="1" dirty="0" err="1">
                <a:latin typeface="Corbel"/>
              </a:rPr>
              <a:t>нашій</a:t>
            </a:r>
            <a:r>
              <a:rPr lang="ru-RU" sz="2000" b="1" dirty="0">
                <a:latin typeface="Corbel"/>
              </a:rPr>
              <a:t> </a:t>
            </a:r>
            <a:r>
              <a:rPr lang="ru-RU" sz="2000" b="1" dirty="0" err="1">
                <a:latin typeface="Corbel"/>
              </a:rPr>
              <a:t>школі</a:t>
            </a:r>
            <a:r>
              <a:rPr lang="ru-RU" sz="2000" b="1" dirty="0">
                <a:latin typeface="Corbel"/>
              </a:rPr>
              <a:t> з 1 по 4 </a:t>
            </a:r>
            <a:r>
              <a:rPr lang="ru-RU" sz="2000" b="1" dirty="0" err="1">
                <a:latin typeface="Corbel"/>
              </a:rPr>
              <a:t>клас</a:t>
            </a:r>
            <a:r>
              <a:rPr lang="ru-RU" sz="2000" b="1" dirty="0">
                <a:latin typeface="Corbel"/>
              </a:rPr>
              <a:t>…</a:t>
            </a:r>
            <a:endParaRPr lang="ru-RU" dirty="0"/>
          </a:p>
          <a:p>
            <a:endParaRPr lang="ru-RU" dirty="0"/>
          </a:p>
        </p:txBody>
      </p:sp>
      <p:pic>
        <p:nvPicPr>
          <p:cNvPr id="4" name="Объект 3" descr="Изображение выглядит как текст, свеча, Человеческое лицо, снимок экрана&#10;&#10;Автоматически созданное описание">
            <a:extLst>
              <a:ext uri="{FF2B5EF4-FFF2-40B4-BE49-F238E27FC236}">
                <a16:creationId xmlns:a16="http://schemas.microsoft.com/office/drawing/2014/main" id="{18371872-EBE4-4B47-A582-989E12D46F09}"/>
              </a:ext>
            </a:extLst>
          </p:cNvPr>
          <p:cNvPicPr>
            <a:picLocks noGrp="1" noChangeAspect="1"/>
          </p:cNvPicPr>
          <p:nvPr>
            <p:ph idx="1"/>
          </p:nvPr>
        </p:nvPicPr>
        <p:blipFill>
          <a:blip r:embed="rId2"/>
          <a:stretch>
            <a:fillRect/>
          </a:stretch>
        </p:blipFill>
        <p:spPr>
          <a:xfrm>
            <a:off x="1862236" y="1030495"/>
            <a:ext cx="8467527" cy="5665511"/>
          </a:xfrm>
        </p:spPr>
      </p:pic>
    </p:spTree>
    <p:extLst>
      <p:ext uri="{BB962C8B-B14F-4D97-AF65-F5344CB8AC3E}">
        <p14:creationId xmlns:p14="http://schemas.microsoft.com/office/powerpoint/2010/main" val="108626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E4AD232-4AF5-E264-C993-519A41A501BF}"/>
              </a:ext>
            </a:extLst>
          </p:cNvPr>
          <p:cNvSpPr>
            <a:spLocks noGrp="1"/>
          </p:cNvSpPr>
          <p:nvPr>
            <p:ph type="title"/>
          </p:nvPr>
        </p:nvSpPr>
        <p:spPr>
          <a:xfrm>
            <a:off x="8763604" y="679731"/>
            <a:ext cx="3090345" cy="3736540"/>
          </a:xfrm>
        </p:spPr>
        <p:txBody>
          <a:bodyPr vert="horz" lIns="91440" tIns="45720" rIns="91440" bIns="45720" rtlCol="0" anchor="b">
            <a:normAutofit/>
          </a:bodyPr>
          <a:lstStyle/>
          <a:p>
            <a:r>
              <a:rPr lang="en-US" sz="2200" b="1" kern="1200">
                <a:solidFill>
                  <a:schemeClr val="tx1"/>
                </a:solidFill>
                <a:latin typeface="+mj-lt"/>
                <a:ea typeface="+mj-ea"/>
                <a:cs typeface="+mj-cs"/>
              </a:rPr>
              <a:t>Зінченко Андрій Андрійович (14.04.1978 – 13.04.2022). Випускник нашої школи. Позивний – Пожежник. Потрапив в полон. Рашисти розстріляли підступно в потилицю в селі Копанки, за 20 км. від Борової…</a:t>
            </a:r>
            <a:endParaRPr lang="en-US" sz="2200" kern="120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Изображение выглядит как небо, на открытом воздухе, одежда, земля&#10;&#10;Автоматически созданное описание">
            <a:extLst>
              <a:ext uri="{FF2B5EF4-FFF2-40B4-BE49-F238E27FC236}">
                <a16:creationId xmlns:a16="http://schemas.microsoft.com/office/drawing/2014/main" id="{F4AB66F3-8DF8-6C3B-7B22-816C169EB350}"/>
              </a:ext>
            </a:extLst>
          </p:cNvPr>
          <p:cNvPicPr>
            <a:picLocks noChangeAspect="1"/>
          </p:cNvPicPr>
          <p:nvPr/>
        </p:nvPicPr>
        <p:blipFill>
          <a:blip r:embed="rId2"/>
          <a:srcRect l="6231" r="3191" b="-3"/>
          <a:stretch/>
        </p:blipFill>
        <p:spPr>
          <a:xfrm>
            <a:off x="996363" y="972235"/>
            <a:ext cx="3383280" cy="5047735"/>
          </a:xfrm>
          <a:prstGeom prst="rect">
            <a:avLst/>
          </a:prstGeom>
        </p:spPr>
      </p:pic>
      <p:pic>
        <p:nvPicPr>
          <p:cNvPr id="4" name="Объект 3" descr="Изображение выглядит как человек, Человеческое лицо, одежда, на открытом воздухе&#10;&#10;Автоматически созданное описание">
            <a:extLst>
              <a:ext uri="{FF2B5EF4-FFF2-40B4-BE49-F238E27FC236}">
                <a16:creationId xmlns:a16="http://schemas.microsoft.com/office/drawing/2014/main" id="{A56A8040-EBF8-E19E-63D1-C3FE5823B854}"/>
              </a:ext>
            </a:extLst>
          </p:cNvPr>
          <p:cNvPicPr>
            <a:picLocks noGrp="1" noChangeAspect="1"/>
          </p:cNvPicPr>
          <p:nvPr>
            <p:ph idx="1"/>
          </p:nvPr>
        </p:nvPicPr>
        <p:blipFill>
          <a:blip r:embed="rId3"/>
          <a:srcRect r="2" b="6008"/>
          <a:stretch/>
        </p:blipFill>
        <p:spPr>
          <a:xfrm>
            <a:off x="4683639" y="972235"/>
            <a:ext cx="3383280" cy="5047735"/>
          </a:xfrm>
          <a:prstGeom prst="rect">
            <a:avLst/>
          </a:prstGeom>
        </p:spPr>
      </p:pic>
    </p:spTree>
    <p:extLst>
      <p:ext uri="{BB962C8B-B14F-4D97-AF65-F5344CB8AC3E}">
        <p14:creationId xmlns:p14="http://schemas.microsoft.com/office/powerpoint/2010/main" val="390981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3145552-7992-FD83-6C51-44C0963858A0}"/>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000" b="1" kern="1200">
                <a:solidFill>
                  <a:schemeClr val="tx1"/>
                </a:solidFill>
                <a:latin typeface="+mj-lt"/>
                <a:ea typeface="+mj-ea"/>
                <a:cs typeface="+mj-cs"/>
              </a:rPr>
              <a:t>Зінченко Андрій з побратимом Шкабурою Юрієм Васильовичем (18. 08. 73. – 13.04.22.).</a:t>
            </a:r>
            <a:endParaRPr lang="en-US" sz="3000" kern="1200">
              <a:solidFill>
                <a:schemeClr val="tx1"/>
              </a:solidFill>
              <a:latin typeface="+mj-lt"/>
              <a:ea typeface="+mj-ea"/>
              <a:cs typeface="+mj-cs"/>
            </a:endParaRPr>
          </a:p>
        </p:txBody>
      </p:sp>
      <p:sp>
        <p:nvSpPr>
          <p:cNvPr id="3" name="Объект 2">
            <a:extLst>
              <a:ext uri="{FF2B5EF4-FFF2-40B4-BE49-F238E27FC236}">
                <a16:creationId xmlns:a16="http://schemas.microsoft.com/office/drawing/2014/main" id="{C5BA8937-07B6-B347-BED3-1B06C469A580}"/>
              </a:ext>
            </a:extLst>
          </p:cNvPr>
          <p:cNvSpPr>
            <a:spLocks noGrp="1"/>
          </p:cNvSpPr>
          <p:nvPr>
            <p:ph idx="1"/>
          </p:nvPr>
        </p:nvSpPr>
        <p:spPr>
          <a:xfrm>
            <a:off x="1113809" y="953037"/>
            <a:ext cx="4036333" cy="170984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“Ообоє – наче білі голуби… І дві сльози́ гарячі на траві…”</a:t>
            </a:r>
            <a:br>
              <a:rPr lang="en-US" sz="2000" kern="1200">
                <a:solidFill>
                  <a:schemeClr val="tx1"/>
                </a:solidFill>
                <a:latin typeface="+mn-lt"/>
                <a:ea typeface="+mn-ea"/>
                <a:cs typeface="+mn-cs"/>
              </a:rPr>
            </a:br>
            <a:r>
              <a:rPr lang="en-US" sz="2000" kern="1200">
                <a:solidFill>
                  <a:schemeClr val="tx1"/>
                </a:solidFill>
                <a:latin typeface="+mn-lt"/>
                <a:ea typeface="+mn-ea"/>
                <a:cs typeface="+mn-cs"/>
              </a:rPr>
              <a:t> (Вірш “Янголи”) [c. 161]</a:t>
            </a:r>
            <a:br>
              <a:rPr lang="en-US" sz="2000" kern="1200">
                <a:solidFill>
                  <a:schemeClr val="tx1"/>
                </a:solidFill>
                <a:latin typeface="+mn-lt"/>
                <a:ea typeface="+mn-ea"/>
                <a:cs typeface="+mn-cs"/>
              </a:rPr>
            </a:br>
            <a:r>
              <a:rPr lang="en-US" sz="2000" kern="1200">
                <a:solidFill>
                  <a:schemeClr val="tx1"/>
                </a:solidFill>
                <a:latin typeface="+mn-lt"/>
                <a:ea typeface="+mn-ea"/>
                <a:cs typeface="+mn-cs"/>
              </a:rPr>
              <a:t> </a:t>
            </a:r>
          </a:p>
        </p:txBody>
      </p:sp>
      <p:grpSp>
        <p:nvGrpSpPr>
          <p:cNvPr id="22" name="Group 2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Человеческое лицо, человек, одежда, солдат&#10;&#10;Автоматически созданное описание">
            <a:extLst>
              <a:ext uri="{FF2B5EF4-FFF2-40B4-BE49-F238E27FC236}">
                <a16:creationId xmlns:a16="http://schemas.microsoft.com/office/drawing/2014/main" id="{7579715E-A836-DB05-1BF5-8BDEAAB9EC59}"/>
              </a:ext>
            </a:extLst>
          </p:cNvPr>
          <p:cNvPicPr>
            <a:picLocks noChangeAspect="1"/>
          </p:cNvPicPr>
          <p:nvPr/>
        </p:nvPicPr>
        <p:blipFill>
          <a:blip r:embed="rId2"/>
          <a:srcRect r="1" b="8664"/>
          <a:stretch/>
        </p:blipFill>
        <p:spPr>
          <a:xfrm>
            <a:off x="5922492" y="1503469"/>
            <a:ext cx="5536001" cy="3792309"/>
          </a:xfrm>
          <a:prstGeom prst="rect">
            <a:avLst/>
          </a:prstGeom>
        </p:spPr>
      </p:pic>
    </p:spTree>
    <p:extLst>
      <p:ext uri="{BB962C8B-B14F-4D97-AF65-F5344CB8AC3E}">
        <p14:creationId xmlns:p14="http://schemas.microsoft.com/office/powerpoint/2010/main" val="254665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7CDB421-C240-9470-3386-6E3F8CDB48B6}"/>
              </a:ext>
            </a:extLst>
          </p:cNvPr>
          <p:cNvSpPr>
            <a:spLocks noGrp="1"/>
          </p:cNvSpPr>
          <p:nvPr>
            <p:ph type="title"/>
          </p:nvPr>
        </p:nvSpPr>
        <p:spPr>
          <a:xfrm>
            <a:off x="793662" y="386930"/>
            <a:ext cx="10066122" cy="1298448"/>
          </a:xfrm>
        </p:spPr>
        <p:txBody>
          <a:bodyPr anchor="b">
            <a:normAutofit/>
          </a:bodyPr>
          <a:lstStyle/>
          <a:p>
            <a:r>
              <a:rPr lang="ru-RU" sz="4800" b="1">
                <a:latin typeface="Corbel"/>
              </a:rPr>
              <a:t>Матерям, які втратили синів…</a:t>
            </a:r>
            <a:endParaRPr lang="ru-RU" sz="480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99FDCA9-EDE6-2156-D303-949BA269E5C4}"/>
              </a:ext>
            </a:extLst>
          </p:cNvPr>
          <p:cNvSpPr>
            <a:spLocks noGrp="1"/>
          </p:cNvSpPr>
          <p:nvPr>
            <p:ph idx="1"/>
          </p:nvPr>
        </p:nvSpPr>
        <p:spPr>
          <a:xfrm>
            <a:off x="793660" y="2599509"/>
            <a:ext cx="4160725" cy="3598989"/>
          </a:xfrm>
        </p:spPr>
        <p:txBody>
          <a:bodyPr vert="horz" lIns="91440" tIns="45720" rIns="91440" bIns="45720" rtlCol="0" anchor="ctr">
            <a:normAutofit/>
          </a:bodyPr>
          <a:lstStyle/>
          <a:p>
            <a:pPr marL="0" indent="0">
              <a:buNone/>
            </a:pPr>
            <a:r>
              <a:rPr lang="ru-RU" sz="1700">
                <a:latin typeface="Times New Roman"/>
                <a:cs typeface="Times New Roman"/>
              </a:rPr>
              <a:t>У нас одна Вкраї́на-мати.</a:t>
            </a:r>
            <a:endParaRPr lang="ru-RU" sz="1700"/>
          </a:p>
          <a:p>
            <a:pPr marL="0" indent="0">
              <a:buNone/>
            </a:pPr>
            <a:r>
              <a:rPr lang="ru-RU" sz="1700">
                <a:latin typeface="Times New Roman"/>
                <a:cs typeface="Times New Roman"/>
              </a:rPr>
              <a:t>Її морду́ють людоже́ри…</a:t>
            </a:r>
            <a:endParaRPr lang="ru-RU" sz="1700"/>
          </a:p>
          <a:p>
            <a:pPr marL="0" indent="0">
              <a:buNone/>
            </a:pPr>
            <a:r>
              <a:rPr lang="ru-RU" sz="1700">
                <a:latin typeface="Times New Roman"/>
                <a:cs typeface="Times New Roman"/>
              </a:rPr>
              <a:t>Спасибі Вам, сини́-солдати,</a:t>
            </a:r>
            <a:endParaRPr lang="ru-RU" sz="1700"/>
          </a:p>
          <a:p>
            <a:pPr marL="0" indent="0">
              <a:buNone/>
            </a:pPr>
            <a:r>
              <a:rPr lang="ru-RU" sz="1700">
                <a:latin typeface="Times New Roman"/>
                <a:cs typeface="Times New Roman"/>
              </a:rPr>
              <a:t>Низьки́й уклі́н Вам, офіцери!..</a:t>
            </a:r>
            <a:endParaRPr lang="ru-RU" sz="1700"/>
          </a:p>
          <a:p>
            <a:pPr marL="0" indent="0">
              <a:buNone/>
            </a:pPr>
            <a:r>
              <a:rPr lang="ru-RU" sz="1700">
                <a:latin typeface="Times New Roman"/>
                <a:cs typeface="Times New Roman"/>
              </a:rPr>
              <a:t>(вірш «Спасибі! [c. 94] »</a:t>
            </a:r>
            <a:endParaRPr lang="ru-RU" sz="1700"/>
          </a:p>
          <a:p>
            <a:pPr marL="0" indent="0">
              <a:buNone/>
            </a:pPr>
            <a:r>
              <a:rPr lang="ru-RU" sz="1700">
                <a:latin typeface="Times New Roman"/>
                <a:cs typeface="Times New Roman"/>
              </a:rPr>
              <a:t>Дайте О́сені ви́плакать сльо́зи –</a:t>
            </a:r>
            <a:endParaRPr lang="ru-RU" sz="1700"/>
          </a:p>
          <a:p>
            <a:pPr marL="0" indent="0">
              <a:buNone/>
            </a:pPr>
            <a:r>
              <a:rPr lang="ru-RU" sz="1700">
                <a:latin typeface="Times New Roman"/>
                <a:cs typeface="Times New Roman"/>
              </a:rPr>
              <a:t>Поверне́ться Яри́ло до крес…</a:t>
            </a:r>
            <a:endParaRPr lang="ru-RU" sz="1700"/>
          </a:p>
          <a:p>
            <a:pPr marL="0" indent="0">
              <a:buNone/>
            </a:pPr>
            <a:r>
              <a:rPr lang="ru-RU" sz="1700">
                <a:latin typeface="Times New Roman"/>
                <a:cs typeface="Times New Roman"/>
              </a:rPr>
              <a:t>Розцвітуть і троянди, й мімо́зи…</a:t>
            </a:r>
            <a:endParaRPr lang="ru-RU" sz="1700"/>
          </a:p>
          <a:p>
            <a:pPr marL="0" indent="0">
              <a:buNone/>
            </a:pPr>
            <a:r>
              <a:rPr lang="ru-RU" sz="1700">
                <a:latin typeface="Times New Roman"/>
                <a:cs typeface="Times New Roman"/>
              </a:rPr>
              <a:t>Посміхнуться сино́чки з Небе́с!.. [c. 52] </a:t>
            </a:r>
            <a:endParaRPr lang="ru-RU" sz="1700"/>
          </a:p>
          <a:p>
            <a:pPr marL="0" indent="0">
              <a:buNone/>
            </a:pPr>
            <a:r>
              <a:rPr lang="ru-RU" sz="1700">
                <a:latin typeface="Times New Roman"/>
                <a:cs typeface="Times New Roman"/>
              </a:rPr>
              <a:t>(вірш «Сльози…»)</a:t>
            </a:r>
            <a:endParaRPr lang="ru-RU" sz="1700"/>
          </a:p>
          <a:p>
            <a:pPr marL="0" indent="0">
              <a:buNone/>
            </a:pPr>
            <a:endParaRPr lang="ru-RU" sz="1700"/>
          </a:p>
        </p:txBody>
      </p:sp>
      <p:pic>
        <p:nvPicPr>
          <p:cNvPr id="4" name="Рисунок 3" descr="Изображение выглядит как на открытом воздухе, одежда, небо, обувь&#10;&#10;Автоматически созданное описание">
            <a:extLst>
              <a:ext uri="{FF2B5EF4-FFF2-40B4-BE49-F238E27FC236}">
                <a16:creationId xmlns:a16="http://schemas.microsoft.com/office/drawing/2014/main" id="{8508337C-8A82-F5B8-F6E0-510AAD2D0C41}"/>
              </a:ext>
            </a:extLst>
          </p:cNvPr>
          <p:cNvPicPr>
            <a:picLocks noChangeAspect="1"/>
          </p:cNvPicPr>
          <p:nvPr/>
        </p:nvPicPr>
        <p:blipFill>
          <a:blip r:embed="rId2"/>
          <a:srcRect t="9406" r="-2" b="-2"/>
          <a:stretch/>
        </p:blipFill>
        <p:spPr>
          <a:xfrm>
            <a:off x="5418759" y="2559047"/>
            <a:ext cx="2741805" cy="3639451"/>
          </a:xfrm>
          <a:prstGeom prst="rect">
            <a:avLst/>
          </a:prstGeom>
        </p:spPr>
      </p:pic>
      <p:pic>
        <p:nvPicPr>
          <p:cNvPr id="5" name="Рисунок 4" descr="Изображение выглядит как небо, на открытом воздухе, похороны, одежда&#10;&#10;Автоматически созданное описание">
            <a:extLst>
              <a:ext uri="{FF2B5EF4-FFF2-40B4-BE49-F238E27FC236}">
                <a16:creationId xmlns:a16="http://schemas.microsoft.com/office/drawing/2014/main" id="{74382A0F-2B6D-AF5C-DCD2-D3AD5F01A219}"/>
              </a:ext>
            </a:extLst>
          </p:cNvPr>
          <p:cNvPicPr>
            <a:picLocks noChangeAspect="1"/>
          </p:cNvPicPr>
          <p:nvPr/>
        </p:nvPicPr>
        <p:blipFill>
          <a:blip r:embed="rId3"/>
          <a:srcRect l="11311" r="4" b="4"/>
          <a:stretch/>
        </p:blipFill>
        <p:spPr>
          <a:xfrm>
            <a:off x="8412616" y="2559047"/>
            <a:ext cx="2743620" cy="363945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44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36390C-687B-090C-2264-F113004213C6}"/>
              </a:ext>
            </a:extLst>
          </p:cNvPr>
          <p:cNvSpPr>
            <a:spLocks noGrp="1"/>
          </p:cNvSpPr>
          <p:nvPr>
            <p:ph type="title"/>
          </p:nvPr>
        </p:nvSpPr>
        <p:spPr>
          <a:xfrm>
            <a:off x="838200" y="66951"/>
            <a:ext cx="10515600" cy="1325563"/>
          </a:xfrm>
        </p:spPr>
        <p:txBody>
          <a:bodyPr/>
          <a:lstStyle/>
          <a:p>
            <a:pPr algn="ctr"/>
            <a:r>
              <a:rPr lang="ru-RU" sz="3900" b="1" dirty="0">
                <a:solidFill>
                  <a:srgbClr val="572314"/>
                </a:solidFill>
                <a:latin typeface="Times New Roman"/>
                <a:cs typeface="Times New Roman"/>
              </a:rPr>
              <a:t>Алея </a:t>
            </a:r>
            <a:r>
              <a:rPr lang="ru-RU" sz="3900" b="1" dirty="0" err="1">
                <a:solidFill>
                  <a:srgbClr val="572314"/>
                </a:solidFill>
                <a:latin typeface="Times New Roman"/>
                <a:cs typeface="Times New Roman"/>
              </a:rPr>
              <a:t>Пам’яті</a:t>
            </a:r>
            <a:r>
              <a:rPr lang="ru-RU" sz="3900" b="1" dirty="0">
                <a:solidFill>
                  <a:srgbClr val="572314"/>
                </a:solidFill>
                <a:latin typeface="Times New Roman"/>
                <a:cs typeface="Times New Roman"/>
              </a:rPr>
              <a:t>… </a:t>
            </a:r>
            <a:endParaRPr lang="ru-RU" dirty="0"/>
          </a:p>
        </p:txBody>
      </p:sp>
      <p:sp>
        <p:nvSpPr>
          <p:cNvPr id="3" name="Объект 2">
            <a:extLst>
              <a:ext uri="{FF2B5EF4-FFF2-40B4-BE49-F238E27FC236}">
                <a16:creationId xmlns:a16="http://schemas.microsoft.com/office/drawing/2014/main" id="{A6CB9D16-28FB-520D-1EE0-24CFF544CAE7}"/>
              </a:ext>
            </a:extLst>
          </p:cNvPr>
          <p:cNvSpPr>
            <a:spLocks noGrp="1"/>
          </p:cNvSpPr>
          <p:nvPr>
            <p:ph idx="1"/>
          </p:nvPr>
        </p:nvSpPr>
        <p:spPr>
          <a:xfrm>
            <a:off x="617331" y="1394928"/>
            <a:ext cx="10968380" cy="5223773"/>
          </a:xfrm>
        </p:spPr>
        <p:txBody>
          <a:bodyPr vert="horz" lIns="91440" tIns="45720" rIns="91440" bIns="45720" rtlCol="0" anchor="t">
            <a:normAutofit fontScale="85000" lnSpcReduction="20000"/>
          </a:bodyPr>
          <a:lstStyle/>
          <a:p>
            <a:pPr marL="0" indent="0" algn="ctr">
              <a:buNone/>
            </a:pPr>
            <a:r>
              <a:rPr lang="ru-RU" sz="2000">
                <a:latin typeface="Times New Roman"/>
                <a:cs typeface="Times New Roman"/>
              </a:rPr>
              <a:t>Не </a:t>
            </a:r>
            <a:r>
              <a:rPr lang="ru-RU" sz="2000" err="1">
                <a:latin typeface="Times New Roman"/>
                <a:cs typeface="Times New Roman"/>
              </a:rPr>
              <a:t>виголо́шую</a:t>
            </a:r>
            <a:r>
              <a:rPr lang="ru-RU" sz="2000">
                <a:latin typeface="Times New Roman"/>
                <a:cs typeface="Times New Roman"/>
              </a:rPr>
              <a:t> </a:t>
            </a:r>
            <a:r>
              <a:rPr lang="ru-RU" sz="2000" err="1">
                <a:latin typeface="Times New Roman"/>
                <a:cs typeface="Times New Roman"/>
              </a:rPr>
              <a:t>святі</a:t>
            </a:r>
            <a:r>
              <a:rPr lang="ru-RU" sz="2000">
                <a:latin typeface="Times New Roman"/>
                <a:cs typeface="Times New Roman"/>
              </a:rPr>
              <a:t>́</a:t>
            </a:r>
            <a:endParaRPr lang="ru-RU"/>
          </a:p>
          <a:p>
            <a:pPr marL="0" indent="0" algn="ctr">
              <a:buNone/>
            </a:pPr>
            <a:r>
              <a:rPr lang="ru-RU" sz="2000">
                <a:latin typeface="Times New Roman"/>
                <a:cs typeface="Times New Roman"/>
              </a:rPr>
              <a:t>Слова́ про </a:t>
            </a:r>
            <a:r>
              <a:rPr lang="ru-RU" sz="2000" err="1">
                <a:latin typeface="Times New Roman"/>
                <a:cs typeface="Times New Roman"/>
              </a:rPr>
              <a:t>неньку</a:t>
            </a:r>
            <a:r>
              <a:rPr lang="ru-RU" sz="2000">
                <a:latin typeface="Times New Roman"/>
                <a:cs typeface="Times New Roman"/>
              </a:rPr>
              <a:t> </a:t>
            </a:r>
            <a:r>
              <a:rPr lang="ru-RU" sz="2000" err="1">
                <a:latin typeface="Times New Roman"/>
                <a:cs typeface="Times New Roman"/>
              </a:rPr>
              <a:t>Батьківщину</a:t>
            </a:r>
            <a:r>
              <a:rPr lang="ru-RU" sz="2000">
                <a:latin typeface="Times New Roman"/>
                <a:cs typeface="Times New Roman"/>
              </a:rPr>
              <a:t>…</a:t>
            </a:r>
            <a:endParaRPr lang="ru-RU"/>
          </a:p>
          <a:p>
            <a:pPr marL="0" indent="0" algn="ctr">
              <a:buNone/>
            </a:pPr>
            <a:r>
              <a:rPr lang="ru-RU" sz="2000" err="1">
                <a:latin typeface="Times New Roman"/>
                <a:cs typeface="Times New Roman"/>
              </a:rPr>
              <a:t>Сьогодні</a:t>
            </a:r>
            <a:r>
              <a:rPr lang="ru-RU" sz="2000">
                <a:latin typeface="Times New Roman"/>
                <a:cs typeface="Times New Roman"/>
              </a:rPr>
              <a:t> тут на </a:t>
            </a:r>
            <a:r>
              <a:rPr lang="ru-RU" sz="2000" err="1">
                <a:latin typeface="Times New Roman"/>
                <a:cs typeface="Times New Roman"/>
              </a:rPr>
              <a:t>самоті</a:t>
            </a:r>
            <a:r>
              <a:rPr lang="ru-RU" sz="2000">
                <a:latin typeface="Times New Roman"/>
                <a:cs typeface="Times New Roman"/>
              </a:rPr>
              <a:t>́</a:t>
            </a:r>
            <a:endParaRPr lang="ru-RU"/>
          </a:p>
          <a:p>
            <a:pPr marL="0" indent="0" algn="ctr">
              <a:buNone/>
            </a:pPr>
            <a:r>
              <a:rPr lang="ru-RU" sz="2000">
                <a:latin typeface="Times New Roman"/>
                <a:cs typeface="Times New Roman"/>
              </a:rPr>
              <a:t>Я </a:t>
            </a:r>
            <a:r>
              <a:rPr lang="ru-RU" sz="2000" err="1">
                <a:latin typeface="Times New Roman"/>
                <a:cs typeface="Times New Roman"/>
              </a:rPr>
              <a:t>замовка́ю</a:t>
            </a:r>
            <a:r>
              <a:rPr lang="ru-RU" sz="2000">
                <a:latin typeface="Times New Roman"/>
                <a:cs typeface="Times New Roman"/>
              </a:rPr>
              <a:t> на </a:t>
            </a:r>
            <a:r>
              <a:rPr lang="ru-RU" sz="2000" err="1">
                <a:latin typeface="Times New Roman"/>
                <a:cs typeface="Times New Roman"/>
              </a:rPr>
              <a:t>хвили́ну</a:t>
            </a:r>
            <a:r>
              <a:rPr lang="ru-RU" sz="2000">
                <a:latin typeface="Times New Roman"/>
                <a:cs typeface="Times New Roman"/>
              </a:rPr>
              <a:t>…</a:t>
            </a:r>
            <a:endParaRPr lang="ru-RU"/>
          </a:p>
          <a:p>
            <a:pPr marL="0" indent="0" algn="ctr">
              <a:buNone/>
            </a:pPr>
            <a:r>
              <a:rPr lang="ru-RU" sz="2000" dirty="0">
                <a:latin typeface="Times New Roman"/>
                <a:cs typeface="Times New Roman"/>
              </a:rPr>
              <a:t> </a:t>
            </a:r>
            <a:r>
              <a:rPr lang="ru-RU" sz="2000" err="1">
                <a:latin typeface="Times New Roman"/>
                <a:cs typeface="Times New Roman"/>
              </a:rPr>
              <a:t>Але́я</a:t>
            </a:r>
            <a:r>
              <a:rPr lang="ru-RU" sz="2000">
                <a:latin typeface="Times New Roman"/>
                <a:cs typeface="Times New Roman"/>
              </a:rPr>
              <a:t> </a:t>
            </a:r>
            <a:r>
              <a:rPr lang="ru-RU" sz="2000" err="1">
                <a:latin typeface="Times New Roman"/>
                <a:cs typeface="Times New Roman"/>
              </a:rPr>
              <a:t>Па́м’яті</a:t>
            </a:r>
            <a:r>
              <a:rPr lang="ru-RU" sz="2000">
                <a:latin typeface="Times New Roman"/>
                <a:cs typeface="Times New Roman"/>
              </a:rPr>
              <a:t> – як </a:t>
            </a:r>
            <a:r>
              <a:rPr lang="ru-RU" sz="2000" err="1">
                <a:latin typeface="Times New Roman"/>
                <a:cs typeface="Times New Roman"/>
              </a:rPr>
              <a:t>біль</a:t>
            </a:r>
            <a:r>
              <a:rPr lang="ru-RU" sz="2000">
                <a:latin typeface="Times New Roman"/>
                <a:cs typeface="Times New Roman"/>
              </a:rPr>
              <a:t>,</a:t>
            </a:r>
            <a:endParaRPr lang="ru-RU"/>
          </a:p>
          <a:p>
            <a:pPr marL="0" indent="0" algn="ctr">
              <a:buNone/>
            </a:pPr>
            <a:r>
              <a:rPr lang="ru-RU" sz="2000">
                <a:latin typeface="Times New Roman"/>
                <a:cs typeface="Times New Roman"/>
              </a:rPr>
              <a:t>Алея </a:t>
            </a:r>
            <a:r>
              <a:rPr lang="ru-RU" sz="2000" err="1">
                <a:latin typeface="Times New Roman"/>
                <a:cs typeface="Times New Roman"/>
              </a:rPr>
              <a:t>Пам’яті</a:t>
            </a:r>
            <a:r>
              <a:rPr lang="ru-RU" sz="2000">
                <a:latin typeface="Times New Roman"/>
                <a:cs typeface="Times New Roman"/>
              </a:rPr>
              <a:t> – як </a:t>
            </a:r>
            <a:r>
              <a:rPr lang="ru-RU" sz="2000" err="1">
                <a:latin typeface="Times New Roman"/>
                <a:cs typeface="Times New Roman"/>
              </a:rPr>
              <a:t>му́ка</a:t>
            </a:r>
            <a:r>
              <a:rPr lang="ru-RU" sz="2000">
                <a:latin typeface="Times New Roman"/>
                <a:cs typeface="Times New Roman"/>
              </a:rPr>
              <a:t>,</a:t>
            </a:r>
            <a:endParaRPr lang="ru-RU"/>
          </a:p>
          <a:p>
            <a:pPr marL="0" indent="0" algn="ctr">
              <a:buNone/>
            </a:pPr>
            <a:r>
              <a:rPr lang="ru-RU" sz="2000">
                <a:latin typeface="Times New Roman"/>
                <a:cs typeface="Times New Roman"/>
              </a:rPr>
              <a:t>Як </a:t>
            </a:r>
            <a:r>
              <a:rPr lang="ru-RU" sz="2000" err="1">
                <a:latin typeface="Times New Roman"/>
                <a:cs typeface="Times New Roman"/>
              </a:rPr>
              <a:t>ма́тері</a:t>
            </a:r>
            <a:r>
              <a:rPr lang="ru-RU" sz="2000">
                <a:latin typeface="Times New Roman"/>
                <a:cs typeface="Times New Roman"/>
              </a:rPr>
              <a:t> на рану </a:t>
            </a:r>
            <a:r>
              <a:rPr lang="ru-RU" sz="2000" err="1">
                <a:latin typeface="Times New Roman"/>
                <a:cs typeface="Times New Roman"/>
              </a:rPr>
              <a:t>сіль</a:t>
            </a:r>
            <a:r>
              <a:rPr lang="ru-RU" sz="2000">
                <a:latin typeface="Times New Roman"/>
                <a:cs typeface="Times New Roman"/>
              </a:rPr>
              <a:t>,</a:t>
            </a:r>
            <a:endParaRPr lang="ru-RU"/>
          </a:p>
          <a:p>
            <a:pPr marL="0" indent="0" algn="ctr">
              <a:buNone/>
            </a:pPr>
            <a:r>
              <a:rPr lang="ru-RU" sz="2000" dirty="0">
                <a:latin typeface="Times New Roman"/>
                <a:cs typeface="Times New Roman"/>
              </a:rPr>
              <a:t>Як </a:t>
            </a:r>
            <a:r>
              <a:rPr lang="ru-RU" sz="2000" dirty="0" err="1">
                <a:latin typeface="Times New Roman"/>
                <a:cs typeface="Times New Roman"/>
              </a:rPr>
              <a:t>си́ну</a:t>
            </a:r>
            <a:r>
              <a:rPr lang="ru-RU" sz="2000" dirty="0">
                <a:latin typeface="Times New Roman"/>
                <a:cs typeface="Times New Roman"/>
              </a:rPr>
              <a:t> з </a:t>
            </a:r>
            <a:r>
              <a:rPr lang="ru-RU" sz="2000" dirty="0" err="1">
                <a:latin typeface="Times New Roman"/>
                <a:cs typeface="Times New Roman"/>
              </a:rPr>
              <a:t>матір’ю</a:t>
            </a:r>
            <a:r>
              <a:rPr lang="ru-RU" sz="2000" dirty="0">
                <a:latin typeface="Times New Roman"/>
                <a:cs typeface="Times New Roman"/>
              </a:rPr>
              <a:t> </a:t>
            </a:r>
            <a:r>
              <a:rPr lang="ru-RU" sz="2000" dirty="0" err="1">
                <a:latin typeface="Times New Roman"/>
                <a:cs typeface="Times New Roman"/>
              </a:rPr>
              <a:t>розлу́ка</a:t>
            </a:r>
            <a:r>
              <a:rPr lang="ru-RU" sz="2000" dirty="0">
                <a:latin typeface="Times New Roman"/>
                <a:cs typeface="Times New Roman"/>
              </a:rPr>
              <a:t>!..</a:t>
            </a:r>
            <a:endParaRPr lang="ru-RU" dirty="0"/>
          </a:p>
          <a:p>
            <a:pPr marL="0" indent="0" algn="ctr">
              <a:buNone/>
            </a:pPr>
            <a:r>
              <a:rPr lang="ru-RU" sz="2000" dirty="0">
                <a:latin typeface="Times New Roman"/>
                <a:cs typeface="Times New Roman"/>
              </a:rPr>
              <a:t> Алея </a:t>
            </a:r>
            <a:r>
              <a:rPr lang="ru-RU" sz="2000" dirty="0" err="1">
                <a:latin typeface="Times New Roman"/>
                <a:cs typeface="Times New Roman"/>
              </a:rPr>
              <a:t>Пам’яті</a:t>
            </a:r>
            <a:r>
              <a:rPr lang="ru-RU" sz="2000" dirty="0">
                <a:latin typeface="Times New Roman"/>
                <a:cs typeface="Times New Roman"/>
              </a:rPr>
              <a:t> – як сон,</a:t>
            </a:r>
            <a:endParaRPr lang="ru-RU" dirty="0"/>
          </a:p>
          <a:p>
            <a:pPr marL="0" indent="0" algn="ctr">
              <a:buNone/>
            </a:pPr>
            <a:r>
              <a:rPr lang="ru-RU" sz="2000" dirty="0">
                <a:latin typeface="Times New Roman"/>
                <a:cs typeface="Times New Roman"/>
              </a:rPr>
              <a:t>Алея </a:t>
            </a:r>
            <a:r>
              <a:rPr lang="ru-RU" sz="2000" dirty="0" err="1">
                <a:latin typeface="Times New Roman"/>
                <a:cs typeface="Times New Roman"/>
              </a:rPr>
              <a:t>Пам’яті</a:t>
            </a:r>
            <a:r>
              <a:rPr lang="ru-RU" sz="2000" dirty="0">
                <a:latin typeface="Times New Roman"/>
                <a:cs typeface="Times New Roman"/>
              </a:rPr>
              <a:t> – як </a:t>
            </a:r>
            <a:r>
              <a:rPr lang="ru-RU" sz="2000" dirty="0" err="1">
                <a:latin typeface="Times New Roman"/>
                <a:cs typeface="Times New Roman"/>
              </a:rPr>
              <a:t>со́вість</a:t>
            </a:r>
            <a:r>
              <a:rPr lang="ru-RU" sz="2000" dirty="0">
                <a:latin typeface="Times New Roman"/>
                <a:cs typeface="Times New Roman"/>
              </a:rPr>
              <a:t>,</a:t>
            </a:r>
            <a:endParaRPr lang="ru-RU" dirty="0"/>
          </a:p>
          <a:p>
            <a:pPr marL="0" indent="0" algn="ctr">
              <a:buNone/>
            </a:pPr>
            <a:r>
              <a:rPr lang="ru-RU" sz="2000" dirty="0">
                <a:latin typeface="Times New Roman"/>
                <a:cs typeface="Times New Roman"/>
              </a:rPr>
              <a:t>Як </a:t>
            </a:r>
            <a:r>
              <a:rPr lang="ru-RU" sz="2000" dirty="0" err="1">
                <a:latin typeface="Times New Roman"/>
                <a:cs typeface="Times New Roman"/>
              </a:rPr>
              <a:t>біль</a:t>
            </a:r>
            <a:r>
              <a:rPr lang="ru-RU" sz="2000" dirty="0">
                <a:latin typeface="Times New Roman"/>
                <a:cs typeface="Times New Roman"/>
              </a:rPr>
              <a:t> і </a:t>
            </a:r>
            <a:r>
              <a:rPr lang="ru-RU" sz="2000" dirty="0" err="1">
                <a:latin typeface="Times New Roman"/>
                <a:cs typeface="Times New Roman"/>
              </a:rPr>
              <a:t>сму́ток</a:t>
            </a:r>
            <a:r>
              <a:rPr lang="ru-RU" sz="2000" dirty="0">
                <a:latin typeface="Times New Roman"/>
                <a:cs typeface="Times New Roman"/>
              </a:rPr>
              <a:t> – в </a:t>
            </a:r>
            <a:r>
              <a:rPr lang="ru-RU" sz="2000" dirty="0" err="1">
                <a:latin typeface="Times New Roman"/>
                <a:cs typeface="Times New Roman"/>
              </a:rPr>
              <a:t>унісо́н</a:t>
            </a:r>
            <a:r>
              <a:rPr lang="ru-RU" sz="2000" dirty="0">
                <a:latin typeface="Times New Roman"/>
                <a:cs typeface="Times New Roman"/>
              </a:rPr>
              <a:t>,</a:t>
            </a:r>
            <a:endParaRPr lang="ru-RU" dirty="0"/>
          </a:p>
          <a:p>
            <a:pPr marL="0" indent="0" algn="ctr">
              <a:buNone/>
            </a:pPr>
            <a:r>
              <a:rPr lang="ru-RU" sz="2000" dirty="0">
                <a:latin typeface="Times New Roman"/>
                <a:cs typeface="Times New Roman"/>
              </a:rPr>
              <a:t>Мов три </a:t>
            </a:r>
            <a:r>
              <a:rPr lang="ru-RU" sz="2000" dirty="0" err="1">
                <a:latin typeface="Times New Roman"/>
                <a:cs typeface="Times New Roman"/>
              </a:rPr>
              <a:t>сльози</a:t>
            </a:r>
            <a:r>
              <a:rPr lang="ru-RU" sz="2000" dirty="0">
                <a:latin typeface="Times New Roman"/>
                <a:cs typeface="Times New Roman"/>
              </a:rPr>
              <a:t>́ </a:t>
            </a:r>
            <a:endParaRPr lang="ru-RU" dirty="0"/>
          </a:p>
          <a:p>
            <a:pPr marL="0" indent="0" algn="ctr">
              <a:buNone/>
            </a:pPr>
            <a:r>
              <a:rPr lang="ru-RU" sz="2000" dirty="0">
                <a:latin typeface="Times New Roman"/>
                <a:cs typeface="Times New Roman"/>
              </a:rPr>
              <a:t>            в </a:t>
            </a:r>
            <a:r>
              <a:rPr lang="ru-RU" sz="2000" dirty="0" err="1">
                <a:latin typeface="Times New Roman"/>
                <a:cs typeface="Times New Roman"/>
              </a:rPr>
              <a:t>прощальнім</a:t>
            </a:r>
            <a:r>
              <a:rPr lang="ru-RU" sz="2000" dirty="0">
                <a:latin typeface="Times New Roman"/>
                <a:cs typeface="Times New Roman"/>
              </a:rPr>
              <a:t> </a:t>
            </a:r>
            <a:r>
              <a:rPr lang="ru-RU" sz="2000" dirty="0" err="1">
                <a:latin typeface="Times New Roman"/>
                <a:cs typeface="Times New Roman"/>
              </a:rPr>
              <a:t>сло́ві</a:t>
            </a:r>
            <a:r>
              <a:rPr lang="ru-RU" sz="2000" dirty="0">
                <a:latin typeface="Times New Roman"/>
                <a:cs typeface="Times New Roman"/>
              </a:rPr>
              <a:t>!..</a:t>
            </a:r>
            <a:endParaRPr lang="ru-RU" dirty="0"/>
          </a:p>
          <a:p>
            <a:pPr marL="0" indent="0" algn="ctr">
              <a:buNone/>
            </a:pPr>
            <a:r>
              <a:rPr lang="ru-RU" sz="2000" dirty="0">
                <a:latin typeface="Times New Roman"/>
                <a:cs typeface="Times New Roman"/>
              </a:rPr>
              <a:t> Не </a:t>
            </a:r>
            <a:r>
              <a:rPr lang="ru-RU" sz="2000" dirty="0" err="1">
                <a:latin typeface="Times New Roman"/>
                <a:cs typeface="Times New Roman"/>
              </a:rPr>
              <a:t>виголо́шую</a:t>
            </a:r>
            <a:r>
              <a:rPr lang="ru-RU" sz="2000" dirty="0">
                <a:latin typeface="Times New Roman"/>
                <a:cs typeface="Times New Roman"/>
              </a:rPr>
              <a:t> слова́,</a:t>
            </a:r>
            <a:endParaRPr lang="ru-RU" dirty="0"/>
          </a:p>
          <a:p>
            <a:pPr marL="0" indent="0" algn="ctr">
              <a:buNone/>
            </a:pPr>
            <a:r>
              <a:rPr lang="ru-RU" sz="2000" dirty="0" err="1">
                <a:latin typeface="Times New Roman"/>
                <a:cs typeface="Times New Roman"/>
              </a:rPr>
              <a:t>Бо</a:t>
            </a:r>
            <a:r>
              <a:rPr lang="ru-RU" sz="2000" dirty="0">
                <a:latin typeface="Times New Roman"/>
                <a:cs typeface="Times New Roman"/>
              </a:rPr>
              <a:t> </a:t>
            </a:r>
            <a:r>
              <a:rPr lang="ru-RU" sz="2000" dirty="0" err="1">
                <a:latin typeface="Times New Roman"/>
                <a:cs typeface="Times New Roman"/>
              </a:rPr>
              <a:t>ни́кне</a:t>
            </a:r>
            <a:r>
              <a:rPr lang="ru-RU" sz="2000" dirty="0">
                <a:latin typeface="Times New Roman"/>
                <a:cs typeface="Times New Roman"/>
              </a:rPr>
              <a:t> голос </a:t>
            </a:r>
            <a:r>
              <a:rPr lang="ru-RU" sz="2000" dirty="0" err="1">
                <a:latin typeface="Times New Roman"/>
                <a:cs typeface="Times New Roman"/>
              </a:rPr>
              <a:t>мій</a:t>
            </a:r>
            <a:r>
              <a:rPr lang="ru-RU" sz="2000" dirty="0">
                <a:latin typeface="Times New Roman"/>
                <a:cs typeface="Times New Roman"/>
              </a:rPr>
              <a:t> у </a:t>
            </a:r>
            <a:r>
              <a:rPr lang="ru-RU" sz="2000" dirty="0" err="1">
                <a:latin typeface="Times New Roman"/>
                <a:cs typeface="Times New Roman"/>
              </a:rPr>
              <a:t>ту́зі</a:t>
            </a:r>
            <a:r>
              <a:rPr lang="ru-RU" sz="2000" dirty="0">
                <a:latin typeface="Times New Roman"/>
                <a:cs typeface="Times New Roman"/>
              </a:rPr>
              <a:t>…</a:t>
            </a:r>
            <a:endParaRPr lang="ru-RU"/>
          </a:p>
          <a:p>
            <a:pPr marL="0" indent="0" algn="ctr">
              <a:buNone/>
            </a:pPr>
            <a:r>
              <a:rPr lang="ru-RU" sz="2000" dirty="0">
                <a:latin typeface="Times New Roman"/>
                <a:cs typeface="Times New Roman"/>
              </a:rPr>
              <a:t>Алея </a:t>
            </a:r>
            <a:r>
              <a:rPr lang="ru-RU" sz="2000" dirty="0" err="1">
                <a:latin typeface="Times New Roman"/>
                <a:cs typeface="Times New Roman"/>
              </a:rPr>
              <a:t>Пам’яті</a:t>
            </a:r>
            <a:r>
              <a:rPr lang="ru-RU" sz="2000" dirty="0">
                <a:latin typeface="Times New Roman"/>
                <a:cs typeface="Times New Roman"/>
              </a:rPr>
              <a:t> – жива́!..</a:t>
            </a:r>
            <a:endParaRPr lang="ru-RU" dirty="0"/>
          </a:p>
          <a:p>
            <a:pPr marL="0" indent="0" algn="ctr">
              <a:buNone/>
            </a:pPr>
            <a:r>
              <a:rPr lang="ru-RU" sz="2000" dirty="0" err="1">
                <a:latin typeface="Times New Roman"/>
                <a:cs typeface="Times New Roman"/>
              </a:rPr>
              <a:t>Поговорі́мо</a:t>
            </a:r>
            <a:r>
              <a:rPr lang="ru-RU" sz="2000" dirty="0">
                <a:latin typeface="Times New Roman"/>
                <a:cs typeface="Times New Roman"/>
              </a:rPr>
              <a:t> з нею, </a:t>
            </a:r>
            <a:r>
              <a:rPr lang="ru-RU" sz="2000" dirty="0" err="1">
                <a:latin typeface="Times New Roman"/>
                <a:cs typeface="Times New Roman"/>
              </a:rPr>
              <a:t>дру́зі</a:t>
            </a:r>
            <a:r>
              <a:rPr lang="ru-RU" sz="2000" dirty="0">
                <a:latin typeface="Times New Roman"/>
                <a:cs typeface="Times New Roman"/>
              </a:rPr>
              <a:t>…  [c. 49]</a:t>
            </a:r>
            <a:endParaRPr lang="ru-RU" dirty="0"/>
          </a:p>
          <a:p>
            <a:endParaRPr lang="ru-RU" dirty="0"/>
          </a:p>
        </p:txBody>
      </p:sp>
    </p:spTree>
    <p:extLst>
      <p:ext uri="{BB962C8B-B14F-4D97-AF65-F5344CB8AC3E}">
        <p14:creationId xmlns:p14="http://schemas.microsoft.com/office/powerpoint/2010/main" val="429134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C0836B-CC68-D4C2-B355-54D116C24B47}"/>
              </a:ext>
            </a:extLst>
          </p:cNvPr>
          <p:cNvSpPr>
            <a:spLocks noGrp="1"/>
          </p:cNvSpPr>
          <p:nvPr>
            <p:ph type="title"/>
          </p:nvPr>
        </p:nvSpPr>
        <p:spPr>
          <a:xfrm>
            <a:off x="838200" y="33821"/>
            <a:ext cx="10515600" cy="1325563"/>
          </a:xfrm>
        </p:spPr>
        <p:txBody>
          <a:bodyPr/>
          <a:lstStyle/>
          <a:p>
            <a:pPr algn="ctr"/>
            <a:r>
              <a:rPr lang="ru-RU" sz="3900" b="1" dirty="0">
                <a:solidFill>
                  <a:srgbClr val="572314"/>
                </a:solidFill>
                <a:latin typeface="Times New Roman"/>
                <a:cs typeface="Times New Roman"/>
              </a:rPr>
              <a:t>На </a:t>
            </a:r>
            <a:r>
              <a:rPr lang="ru-RU" sz="3900" b="1" dirty="0" err="1">
                <a:solidFill>
                  <a:srgbClr val="572314"/>
                </a:solidFill>
                <a:latin typeface="Times New Roman"/>
                <a:cs typeface="Times New Roman"/>
              </a:rPr>
              <a:t>зорі</a:t>
            </a:r>
            <a:r>
              <a:rPr lang="ru-RU" sz="3900" b="1" dirty="0">
                <a:solidFill>
                  <a:srgbClr val="572314"/>
                </a:solidFill>
                <a:latin typeface="Times New Roman"/>
                <a:cs typeface="Times New Roman"/>
              </a:rPr>
              <a:t>́…</a:t>
            </a:r>
            <a:endParaRPr lang="ru-RU" dirty="0"/>
          </a:p>
        </p:txBody>
      </p:sp>
      <p:sp>
        <p:nvSpPr>
          <p:cNvPr id="3" name="Объект 2">
            <a:extLst>
              <a:ext uri="{FF2B5EF4-FFF2-40B4-BE49-F238E27FC236}">
                <a16:creationId xmlns:a16="http://schemas.microsoft.com/office/drawing/2014/main" id="{F1BC7B3F-C8A1-7087-1138-999B4145738F}"/>
              </a:ext>
            </a:extLst>
          </p:cNvPr>
          <p:cNvSpPr>
            <a:spLocks noGrp="1"/>
          </p:cNvSpPr>
          <p:nvPr>
            <p:ph idx="1"/>
          </p:nvPr>
        </p:nvSpPr>
        <p:spPr>
          <a:xfrm>
            <a:off x="838200" y="1185103"/>
            <a:ext cx="10515600" cy="5488816"/>
          </a:xfrm>
        </p:spPr>
        <p:txBody>
          <a:bodyPr vert="horz" lIns="91440" tIns="45720" rIns="91440" bIns="45720" rtlCol="0" anchor="t">
            <a:normAutofit fontScale="85000" lnSpcReduction="20000"/>
          </a:bodyPr>
          <a:lstStyle/>
          <a:p>
            <a:pPr marL="0" indent="0" algn="ctr">
              <a:buNone/>
            </a:pPr>
            <a:r>
              <a:rPr lang="ru-RU" sz="800" b="1" dirty="0">
                <a:latin typeface="Corbel"/>
              </a:rPr>
              <a:t> </a:t>
            </a:r>
            <a:r>
              <a:rPr lang="ru-RU" sz="2000" i="1">
                <a:latin typeface="Times New Roman"/>
                <a:cs typeface="Times New Roman"/>
              </a:rPr>
              <a:t>матерям, </a:t>
            </a:r>
            <a:r>
              <a:rPr lang="ru-RU" sz="2000" i="1" err="1">
                <a:latin typeface="Times New Roman"/>
                <a:cs typeface="Times New Roman"/>
              </a:rPr>
              <a:t>що</a:t>
            </a:r>
            <a:r>
              <a:rPr lang="ru-RU" sz="2000" i="1">
                <a:latin typeface="Times New Roman"/>
                <a:cs typeface="Times New Roman"/>
              </a:rPr>
              <a:t> </a:t>
            </a:r>
            <a:r>
              <a:rPr lang="ru-RU" sz="2000" i="1" err="1">
                <a:latin typeface="Times New Roman"/>
                <a:cs typeface="Times New Roman"/>
              </a:rPr>
              <a:t>втратили</a:t>
            </a:r>
            <a:r>
              <a:rPr lang="ru-RU" sz="2000" i="1">
                <a:latin typeface="Times New Roman"/>
                <a:cs typeface="Times New Roman"/>
              </a:rPr>
              <a:t> </a:t>
            </a:r>
            <a:r>
              <a:rPr lang="ru-RU" sz="2000" i="1" err="1">
                <a:latin typeface="Times New Roman"/>
                <a:cs typeface="Times New Roman"/>
              </a:rPr>
              <a:t>синів</a:t>
            </a:r>
            <a:endParaRPr lang="ru-RU" err="1"/>
          </a:p>
          <a:p>
            <a:pPr marL="0" indent="0" algn="ctr">
              <a:buNone/>
            </a:pPr>
            <a:r>
              <a:rPr lang="ru-RU" sz="2000" i="1" dirty="0">
                <a:latin typeface="Times New Roman"/>
                <a:cs typeface="Times New Roman"/>
              </a:rPr>
              <a:t> </a:t>
            </a:r>
            <a:r>
              <a:rPr lang="ru-RU" sz="2000" err="1">
                <a:latin typeface="Times New Roman"/>
                <a:cs typeface="Times New Roman"/>
              </a:rPr>
              <a:t>Ти</a:t>
            </a:r>
            <a:r>
              <a:rPr lang="ru-RU" sz="2000">
                <a:latin typeface="Times New Roman"/>
                <a:cs typeface="Times New Roman"/>
              </a:rPr>
              <a:t> убив на </a:t>
            </a:r>
            <a:r>
              <a:rPr lang="ru-RU" sz="2000" err="1">
                <a:latin typeface="Times New Roman"/>
                <a:cs typeface="Times New Roman"/>
              </a:rPr>
              <a:t>зорі</a:t>
            </a:r>
            <a:r>
              <a:rPr lang="ru-RU" sz="2000">
                <a:latin typeface="Times New Roman"/>
                <a:cs typeface="Times New Roman"/>
              </a:rPr>
              <a:t>́ </a:t>
            </a:r>
            <a:r>
              <a:rPr lang="ru-RU" sz="2000" err="1">
                <a:latin typeface="Times New Roman"/>
                <a:cs typeface="Times New Roman"/>
              </a:rPr>
              <a:t>мого</a:t>
            </a:r>
            <a:r>
              <a:rPr lang="ru-RU" sz="2000">
                <a:latin typeface="Times New Roman"/>
                <a:cs typeface="Times New Roman"/>
              </a:rPr>
              <a:t> </a:t>
            </a:r>
            <a:r>
              <a:rPr lang="ru-RU" sz="2000" err="1">
                <a:latin typeface="Times New Roman"/>
                <a:cs typeface="Times New Roman"/>
              </a:rPr>
              <a:t>си́на</a:t>
            </a:r>
            <a:endParaRPr lang="ru-RU" err="1"/>
          </a:p>
          <a:p>
            <a:pPr marL="0" indent="0" algn="ctr">
              <a:buNone/>
            </a:pPr>
            <a:r>
              <a:rPr lang="ru-RU" sz="2000">
                <a:latin typeface="Times New Roman"/>
                <a:cs typeface="Times New Roman"/>
              </a:rPr>
              <a:t>І смертельно </a:t>
            </a:r>
            <a:r>
              <a:rPr lang="ru-RU" sz="2000" err="1">
                <a:latin typeface="Times New Roman"/>
                <a:cs typeface="Times New Roman"/>
              </a:rPr>
              <a:t>пора́нив</a:t>
            </a:r>
            <a:r>
              <a:rPr lang="ru-RU" sz="2000">
                <a:latin typeface="Times New Roman"/>
                <a:cs typeface="Times New Roman"/>
              </a:rPr>
              <a:t> </a:t>
            </a:r>
            <a:r>
              <a:rPr lang="ru-RU" sz="2000" err="1">
                <a:latin typeface="Times New Roman"/>
                <a:cs typeface="Times New Roman"/>
              </a:rPr>
              <a:t>мій</a:t>
            </a:r>
            <a:r>
              <a:rPr lang="ru-RU" sz="2000">
                <a:latin typeface="Times New Roman"/>
                <a:cs typeface="Times New Roman"/>
              </a:rPr>
              <a:t> край…</a:t>
            </a:r>
            <a:endParaRPr lang="ru-RU"/>
          </a:p>
          <a:p>
            <a:pPr marL="0" indent="0" algn="ctr">
              <a:buNone/>
            </a:pPr>
            <a:r>
              <a:rPr lang="ru-RU" sz="2000">
                <a:latin typeface="Times New Roman"/>
                <a:cs typeface="Times New Roman"/>
              </a:rPr>
              <a:t>Не </a:t>
            </a:r>
            <a:r>
              <a:rPr lang="ru-RU" sz="2000" err="1">
                <a:latin typeface="Times New Roman"/>
                <a:cs typeface="Times New Roman"/>
              </a:rPr>
              <a:t>проба́чить</a:t>
            </a:r>
            <a:r>
              <a:rPr lang="ru-RU" sz="2000">
                <a:latin typeface="Times New Roman"/>
                <a:cs typeface="Times New Roman"/>
              </a:rPr>
              <a:t> </a:t>
            </a:r>
            <a:r>
              <a:rPr lang="ru-RU" sz="2000" err="1">
                <a:latin typeface="Times New Roman"/>
                <a:cs typeface="Times New Roman"/>
              </a:rPr>
              <a:t>тобі</a:t>
            </a:r>
            <a:r>
              <a:rPr lang="ru-RU" sz="2000">
                <a:latin typeface="Times New Roman"/>
                <a:cs typeface="Times New Roman"/>
              </a:rPr>
              <a:t> </a:t>
            </a:r>
            <a:r>
              <a:rPr lang="ru-RU" sz="2000" err="1">
                <a:latin typeface="Times New Roman"/>
                <a:cs typeface="Times New Roman"/>
              </a:rPr>
              <a:t>Україна</a:t>
            </a:r>
            <a:r>
              <a:rPr lang="ru-RU" sz="2000">
                <a:latin typeface="Times New Roman"/>
                <a:cs typeface="Times New Roman"/>
              </a:rPr>
              <a:t>:</a:t>
            </a:r>
            <a:endParaRPr lang="ru-RU"/>
          </a:p>
          <a:p>
            <a:pPr marL="0" indent="0" algn="ctr">
              <a:buNone/>
            </a:pPr>
            <a:r>
              <a:rPr lang="ru-RU" sz="2000">
                <a:latin typeface="Times New Roman"/>
                <a:cs typeface="Times New Roman"/>
              </a:rPr>
              <a:t>За </a:t>
            </a:r>
            <a:r>
              <a:rPr lang="ru-RU" sz="2000" err="1">
                <a:latin typeface="Times New Roman"/>
                <a:cs typeface="Times New Roman"/>
              </a:rPr>
              <a:t>торту́ри</a:t>
            </a:r>
            <a:r>
              <a:rPr lang="ru-RU" sz="2000">
                <a:latin typeface="Times New Roman"/>
                <a:cs typeface="Times New Roman"/>
              </a:rPr>
              <a:t> </a:t>
            </a:r>
            <a:r>
              <a:rPr lang="ru-RU" sz="2000" err="1">
                <a:latin typeface="Times New Roman"/>
                <a:cs typeface="Times New Roman"/>
              </a:rPr>
              <a:t>возда́сть</a:t>
            </a:r>
            <a:r>
              <a:rPr lang="ru-RU" sz="2000">
                <a:latin typeface="Times New Roman"/>
                <a:cs typeface="Times New Roman"/>
              </a:rPr>
              <a:t>, так і знай!..</a:t>
            </a:r>
            <a:endParaRPr lang="ru-RU"/>
          </a:p>
          <a:p>
            <a:pPr marL="0" indent="0" algn="ctr">
              <a:buNone/>
            </a:pPr>
            <a:endParaRPr lang="ru-RU"/>
          </a:p>
          <a:p>
            <a:pPr marL="0" indent="0" algn="ctr">
              <a:buNone/>
            </a:pPr>
            <a:r>
              <a:rPr lang="ru-RU" sz="2000" err="1">
                <a:latin typeface="Times New Roman"/>
                <a:cs typeface="Times New Roman"/>
              </a:rPr>
              <a:t>Ти</a:t>
            </a:r>
            <a:r>
              <a:rPr lang="ru-RU" sz="2000">
                <a:latin typeface="Times New Roman"/>
                <a:cs typeface="Times New Roman"/>
              </a:rPr>
              <a:t> убив на </a:t>
            </a:r>
            <a:r>
              <a:rPr lang="ru-RU" sz="2000" err="1">
                <a:latin typeface="Times New Roman"/>
                <a:cs typeface="Times New Roman"/>
              </a:rPr>
              <a:t>зорі</a:t>
            </a:r>
            <a:r>
              <a:rPr lang="ru-RU" sz="2000">
                <a:latin typeface="Times New Roman"/>
                <a:cs typeface="Times New Roman"/>
              </a:rPr>
              <a:t>́ </a:t>
            </a:r>
            <a:r>
              <a:rPr lang="ru-RU" sz="2000" err="1">
                <a:latin typeface="Times New Roman"/>
                <a:cs typeface="Times New Roman"/>
              </a:rPr>
              <a:t>батька-ма́тір</a:t>
            </a:r>
            <a:r>
              <a:rPr lang="ru-RU" sz="2000">
                <a:latin typeface="Times New Roman"/>
                <a:cs typeface="Times New Roman"/>
              </a:rPr>
              <a:t>:</a:t>
            </a:r>
            <a:endParaRPr lang="ru-RU"/>
          </a:p>
          <a:p>
            <a:pPr marL="0" indent="0" algn="ctr">
              <a:buNone/>
            </a:pPr>
            <a:r>
              <a:rPr lang="ru-RU" sz="2000">
                <a:latin typeface="Times New Roman"/>
                <a:cs typeface="Times New Roman"/>
              </a:rPr>
              <a:t>І </a:t>
            </a:r>
            <a:r>
              <a:rPr lang="ru-RU" sz="2000" err="1">
                <a:latin typeface="Times New Roman"/>
                <a:cs typeface="Times New Roman"/>
              </a:rPr>
              <a:t>надію</a:t>
            </a:r>
            <a:r>
              <a:rPr lang="ru-RU" sz="2000">
                <a:latin typeface="Times New Roman"/>
                <a:cs typeface="Times New Roman"/>
              </a:rPr>
              <a:t> мою, і </a:t>
            </a:r>
            <a:r>
              <a:rPr lang="ru-RU" sz="2000" err="1">
                <a:latin typeface="Times New Roman"/>
                <a:cs typeface="Times New Roman"/>
              </a:rPr>
              <a:t>любов</a:t>
            </a:r>
            <a:r>
              <a:rPr lang="ru-RU" sz="2000">
                <a:latin typeface="Times New Roman"/>
                <a:cs typeface="Times New Roman"/>
              </a:rPr>
              <a:t>…</a:t>
            </a:r>
            <a:endParaRPr lang="ru-RU"/>
          </a:p>
          <a:p>
            <a:pPr marL="0" indent="0" algn="ctr">
              <a:buNone/>
            </a:pPr>
            <a:r>
              <a:rPr lang="ru-RU" sz="2000" err="1">
                <a:latin typeface="Times New Roman"/>
                <a:cs typeface="Times New Roman"/>
              </a:rPr>
              <a:t>Посели́лась</a:t>
            </a:r>
            <a:r>
              <a:rPr lang="ru-RU" sz="2000">
                <a:latin typeface="Times New Roman"/>
                <a:cs typeface="Times New Roman"/>
              </a:rPr>
              <a:t> </a:t>
            </a:r>
            <a:r>
              <a:rPr lang="ru-RU" sz="2000" err="1">
                <a:latin typeface="Times New Roman"/>
                <a:cs typeface="Times New Roman"/>
              </a:rPr>
              <a:t>нена́висть</a:t>
            </a:r>
            <a:r>
              <a:rPr lang="ru-RU" sz="2000">
                <a:latin typeface="Times New Roman"/>
                <a:cs typeface="Times New Roman"/>
              </a:rPr>
              <a:t> у </a:t>
            </a:r>
            <a:r>
              <a:rPr lang="ru-RU" sz="2000" err="1">
                <a:latin typeface="Times New Roman"/>
                <a:cs typeface="Times New Roman"/>
              </a:rPr>
              <a:t>ха́ті</a:t>
            </a:r>
            <a:r>
              <a:rPr lang="ru-RU" sz="2000">
                <a:latin typeface="Times New Roman"/>
                <a:cs typeface="Times New Roman"/>
              </a:rPr>
              <a:t>,</a:t>
            </a:r>
            <a:endParaRPr lang="ru-RU"/>
          </a:p>
          <a:p>
            <a:pPr marL="0" indent="0" algn="ctr">
              <a:buNone/>
            </a:pPr>
            <a:r>
              <a:rPr lang="ru-RU" sz="2000" err="1">
                <a:latin typeface="Times New Roman"/>
                <a:cs typeface="Times New Roman"/>
              </a:rPr>
              <a:t>Розлила́ся</a:t>
            </a:r>
            <a:r>
              <a:rPr lang="ru-RU" sz="2000">
                <a:latin typeface="Times New Roman"/>
                <a:cs typeface="Times New Roman"/>
              </a:rPr>
              <a:t> </a:t>
            </a:r>
            <a:r>
              <a:rPr lang="ru-RU" sz="2000" err="1">
                <a:latin typeface="Times New Roman"/>
                <a:cs typeface="Times New Roman"/>
              </a:rPr>
              <a:t>сторі́ками</a:t>
            </a:r>
            <a:r>
              <a:rPr lang="ru-RU" sz="2000">
                <a:latin typeface="Times New Roman"/>
                <a:cs typeface="Times New Roman"/>
              </a:rPr>
              <a:t> кров!..</a:t>
            </a:r>
            <a:endParaRPr lang="ru-RU"/>
          </a:p>
          <a:p>
            <a:pPr marL="0" indent="0" algn="ctr">
              <a:buNone/>
            </a:pPr>
            <a:endParaRPr lang="ru-RU"/>
          </a:p>
          <a:p>
            <a:pPr marL="0" indent="0" algn="ctr">
              <a:buNone/>
            </a:pPr>
            <a:r>
              <a:rPr lang="ru-RU" sz="2000">
                <a:latin typeface="Times New Roman"/>
                <a:cs typeface="Times New Roman"/>
              </a:rPr>
              <a:t>Запалю́ по </a:t>
            </a:r>
            <a:r>
              <a:rPr lang="ru-RU" sz="2000" err="1">
                <a:latin typeface="Times New Roman"/>
                <a:cs typeface="Times New Roman"/>
              </a:rPr>
              <a:t>сино́чкові</a:t>
            </a:r>
            <a:r>
              <a:rPr lang="ru-RU" sz="2000">
                <a:latin typeface="Times New Roman"/>
                <a:cs typeface="Times New Roman"/>
              </a:rPr>
              <a:t> </a:t>
            </a:r>
            <a:r>
              <a:rPr lang="ru-RU" sz="2000" err="1">
                <a:latin typeface="Times New Roman"/>
                <a:cs typeface="Times New Roman"/>
              </a:rPr>
              <a:t>сві́чі</a:t>
            </a:r>
            <a:r>
              <a:rPr lang="ru-RU" sz="2000">
                <a:latin typeface="Times New Roman"/>
                <a:cs typeface="Times New Roman"/>
              </a:rPr>
              <a:t>,</a:t>
            </a:r>
            <a:endParaRPr lang="ru-RU"/>
          </a:p>
          <a:p>
            <a:pPr marL="0" indent="0" algn="ctr">
              <a:buNone/>
            </a:pPr>
            <a:r>
              <a:rPr lang="ru-RU" sz="2000">
                <a:latin typeface="Times New Roman"/>
                <a:cs typeface="Times New Roman"/>
              </a:rPr>
              <a:t>За </a:t>
            </a:r>
            <a:r>
              <a:rPr lang="ru-RU" sz="2000" err="1">
                <a:latin typeface="Times New Roman"/>
                <a:cs typeface="Times New Roman"/>
              </a:rPr>
              <a:t>сльозо́ю</a:t>
            </a:r>
            <a:r>
              <a:rPr lang="ru-RU" sz="2000">
                <a:latin typeface="Times New Roman"/>
                <a:cs typeface="Times New Roman"/>
              </a:rPr>
              <a:t> у </a:t>
            </a:r>
            <a:r>
              <a:rPr lang="ru-RU" sz="2000" err="1">
                <a:latin typeface="Times New Roman"/>
                <a:cs typeface="Times New Roman"/>
              </a:rPr>
              <a:t>ніч</a:t>
            </a:r>
            <a:r>
              <a:rPr lang="ru-RU" sz="2000">
                <a:latin typeface="Times New Roman"/>
                <a:cs typeface="Times New Roman"/>
              </a:rPr>
              <a:t> </a:t>
            </a:r>
            <a:r>
              <a:rPr lang="ru-RU" sz="2000" err="1">
                <a:latin typeface="Times New Roman"/>
                <a:cs typeface="Times New Roman"/>
              </a:rPr>
              <a:t>попливу</a:t>
            </a:r>
            <a:r>
              <a:rPr lang="ru-RU" sz="2000">
                <a:latin typeface="Times New Roman"/>
                <a:cs typeface="Times New Roman"/>
              </a:rPr>
              <a:t>́…</a:t>
            </a:r>
            <a:endParaRPr lang="ru-RU"/>
          </a:p>
          <a:p>
            <a:pPr marL="0" indent="0" algn="ctr">
              <a:buNone/>
            </a:pPr>
            <a:r>
              <a:rPr lang="ru-RU" sz="2000" err="1">
                <a:latin typeface="Times New Roman"/>
                <a:cs typeface="Times New Roman"/>
              </a:rPr>
              <a:t>Ти</a:t>
            </a:r>
            <a:r>
              <a:rPr lang="ru-RU" sz="2000">
                <a:latin typeface="Times New Roman"/>
                <a:cs typeface="Times New Roman"/>
              </a:rPr>
              <a:t> убив мене, </a:t>
            </a:r>
            <a:r>
              <a:rPr lang="ru-RU" sz="2000" err="1">
                <a:latin typeface="Times New Roman"/>
                <a:cs typeface="Times New Roman"/>
              </a:rPr>
              <a:t>о́рче</a:t>
            </a:r>
            <a:r>
              <a:rPr lang="ru-RU" sz="2000">
                <a:latin typeface="Times New Roman"/>
                <a:cs typeface="Times New Roman"/>
              </a:rPr>
              <a:t>, аж </a:t>
            </a:r>
            <a:r>
              <a:rPr lang="ru-RU" sz="2000" err="1">
                <a:latin typeface="Times New Roman"/>
                <a:cs typeface="Times New Roman"/>
              </a:rPr>
              <a:t>дві́чі</a:t>
            </a:r>
            <a:r>
              <a:rPr lang="ru-RU" sz="2000">
                <a:latin typeface="Times New Roman"/>
                <a:cs typeface="Times New Roman"/>
              </a:rPr>
              <a:t>,</a:t>
            </a:r>
            <a:endParaRPr lang="ru-RU"/>
          </a:p>
          <a:p>
            <a:pPr marL="0" indent="0" algn="ctr">
              <a:buNone/>
            </a:pPr>
            <a:r>
              <a:rPr lang="ru-RU" sz="2000">
                <a:latin typeface="Times New Roman"/>
                <a:cs typeface="Times New Roman"/>
              </a:rPr>
              <a:t>Але я не </a:t>
            </a:r>
            <a:r>
              <a:rPr lang="ru-RU" sz="2000" err="1">
                <a:latin typeface="Times New Roman"/>
                <a:cs typeface="Times New Roman"/>
              </a:rPr>
              <a:t>здала́ся</a:t>
            </a:r>
            <a:r>
              <a:rPr lang="ru-RU" sz="2000">
                <a:latin typeface="Times New Roman"/>
                <a:cs typeface="Times New Roman"/>
              </a:rPr>
              <a:t> – живу́!.. </a:t>
            </a:r>
            <a:endParaRPr lang="ru-RU"/>
          </a:p>
          <a:p>
            <a:pPr marL="0" indent="0" algn="ctr">
              <a:buNone/>
            </a:pPr>
            <a:endParaRPr lang="ru-RU"/>
          </a:p>
          <a:p>
            <a:pPr marL="0" indent="0" algn="ctr">
              <a:buNone/>
            </a:pPr>
            <a:r>
              <a:rPr lang="ru-RU" sz="2000" err="1">
                <a:latin typeface="Times New Roman"/>
                <a:cs typeface="Times New Roman"/>
              </a:rPr>
              <a:t>Ти</a:t>
            </a:r>
            <a:r>
              <a:rPr lang="ru-RU" sz="2000">
                <a:latin typeface="Times New Roman"/>
                <a:cs typeface="Times New Roman"/>
              </a:rPr>
              <a:t> убив на </a:t>
            </a:r>
            <a:r>
              <a:rPr lang="ru-RU" sz="2000" err="1">
                <a:latin typeface="Times New Roman"/>
                <a:cs typeface="Times New Roman"/>
              </a:rPr>
              <a:t>зорі</a:t>
            </a:r>
            <a:r>
              <a:rPr lang="ru-RU" sz="2000">
                <a:latin typeface="Times New Roman"/>
                <a:cs typeface="Times New Roman"/>
              </a:rPr>
              <a:t>́ </a:t>
            </a:r>
            <a:r>
              <a:rPr lang="ru-RU" sz="2000" err="1">
                <a:latin typeface="Times New Roman"/>
                <a:cs typeface="Times New Roman"/>
              </a:rPr>
              <a:t>мого</a:t>
            </a:r>
            <a:r>
              <a:rPr lang="ru-RU" sz="2000">
                <a:latin typeface="Times New Roman"/>
                <a:cs typeface="Times New Roman"/>
              </a:rPr>
              <a:t> </a:t>
            </a:r>
            <a:r>
              <a:rPr lang="ru-RU" sz="2000" err="1">
                <a:latin typeface="Times New Roman"/>
                <a:cs typeface="Times New Roman"/>
              </a:rPr>
              <a:t>си́на</a:t>
            </a:r>
            <a:r>
              <a:rPr lang="ru-RU" sz="2000">
                <a:latin typeface="Times New Roman"/>
                <a:cs typeface="Times New Roman"/>
              </a:rPr>
              <a:t>… [c.43]</a:t>
            </a:r>
            <a:endParaRPr lang="ru-RU"/>
          </a:p>
          <a:p>
            <a:endParaRPr lang="ru-RU" dirty="0"/>
          </a:p>
        </p:txBody>
      </p:sp>
    </p:spTree>
    <p:extLst>
      <p:ext uri="{BB962C8B-B14F-4D97-AF65-F5344CB8AC3E}">
        <p14:creationId xmlns:p14="http://schemas.microsoft.com/office/powerpoint/2010/main" val="3992614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DF2C6B-276C-C923-3202-E352AC04CF77}"/>
              </a:ext>
            </a:extLst>
          </p:cNvPr>
          <p:cNvSpPr>
            <a:spLocks noGrp="1"/>
          </p:cNvSpPr>
          <p:nvPr>
            <p:ph type="title"/>
          </p:nvPr>
        </p:nvSpPr>
        <p:spPr>
          <a:xfrm>
            <a:off x="871330" y="33821"/>
            <a:ext cx="10515600" cy="1325563"/>
          </a:xfrm>
        </p:spPr>
        <p:txBody>
          <a:bodyPr/>
          <a:lstStyle/>
          <a:p>
            <a:pPr algn="ctr"/>
            <a:r>
              <a:rPr lang="ru-RU" sz="3900" b="1" dirty="0" err="1">
                <a:solidFill>
                  <a:srgbClr val="572314"/>
                </a:solidFill>
                <a:latin typeface="Times New Roman"/>
                <a:cs typeface="Times New Roman"/>
              </a:rPr>
              <a:t>Чому</a:t>
            </a:r>
            <a:r>
              <a:rPr lang="ru-RU" sz="3900" b="1" dirty="0">
                <a:solidFill>
                  <a:srgbClr val="572314"/>
                </a:solidFill>
                <a:latin typeface="Times New Roman"/>
                <a:cs typeface="Times New Roman"/>
              </a:rPr>
              <a:t> </a:t>
            </a:r>
            <a:r>
              <a:rPr lang="ru-RU" sz="3900" b="1" dirty="0" err="1">
                <a:solidFill>
                  <a:srgbClr val="572314"/>
                </a:solidFill>
                <a:latin typeface="Times New Roman"/>
                <a:cs typeface="Times New Roman"/>
              </a:rPr>
              <a:t>раши́сти</a:t>
            </a:r>
            <a:r>
              <a:rPr lang="ru-RU" sz="3900" b="1" dirty="0">
                <a:solidFill>
                  <a:srgbClr val="572314"/>
                </a:solidFill>
                <a:latin typeface="Times New Roman"/>
                <a:cs typeface="Times New Roman"/>
              </a:rPr>
              <a:t> </a:t>
            </a:r>
            <a:r>
              <a:rPr lang="ru-RU" sz="3900" b="1" dirty="0" err="1">
                <a:solidFill>
                  <a:srgbClr val="572314"/>
                </a:solidFill>
                <a:latin typeface="Times New Roman"/>
                <a:cs typeface="Times New Roman"/>
              </a:rPr>
              <a:t>па́лять</a:t>
            </a:r>
            <a:r>
              <a:rPr lang="ru-RU" sz="3900" b="1" dirty="0">
                <a:solidFill>
                  <a:srgbClr val="572314"/>
                </a:solidFill>
                <a:latin typeface="Times New Roman"/>
                <a:cs typeface="Times New Roman"/>
              </a:rPr>
              <a:t> </a:t>
            </a:r>
            <a:r>
              <a:rPr lang="ru-RU" sz="3900" b="1" dirty="0" err="1">
                <a:solidFill>
                  <a:srgbClr val="572314"/>
                </a:solidFill>
                <a:latin typeface="Times New Roman"/>
                <a:cs typeface="Times New Roman"/>
              </a:rPr>
              <a:t>кни́ги</a:t>
            </a:r>
            <a:r>
              <a:rPr lang="ru-RU" sz="3900" b="1" dirty="0">
                <a:solidFill>
                  <a:srgbClr val="572314"/>
                </a:solidFill>
                <a:latin typeface="Times New Roman"/>
                <a:cs typeface="Times New Roman"/>
              </a:rPr>
              <a:t>?..</a:t>
            </a:r>
            <a:endParaRPr lang="ru-RU" sz="3900" b="1" dirty="0">
              <a:latin typeface="Times New Roman"/>
              <a:cs typeface="Times New Roman"/>
            </a:endParaRPr>
          </a:p>
        </p:txBody>
      </p:sp>
      <p:sp>
        <p:nvSpPr>
          <p:cNvPr id="3" name="Объект 2">
            <a:extLst>
              <a:ext uri="{FF2B5EF4-FFF2-40B4-BE49-F238E27FC236}">
                <a16:creationId xmlns:a16="http://schemas.microsoft.com/office/drawing/2014/main" id="{B65C8BF5-4422-5154-9923-6637FEEB05E0}"/>
              </a:ext>
            </a:extLst>
          </p:cNvPr>
          <p:cNvSpPr>
            <a:spLocks noGrp="1"/>
          </p:cNvSpPr>
          <p:nvPr>
            <p:ph idx="1"/>
          </p:nvPr>
        </p:nvSpPr>
        <p:spPr>
          <a:xfrm>
            <a:off x="506897" y="1041539"/>
            <a:ext cx="11222381" cy="5720727"/>
          </a:xfrm>
        </p:spPr>
        <p:txBody>
          <a:bodyPr vert="horz" lIns="91440" tIns="45720" rIns="91440" bIns="45720" rtlCol="0" anchor="t">
            <a:normAutofit fontScale="85000" lnSpcReduction="20000"/>
          </a:bodyPr>
          <a:lstStyle/>
          <a:p>
            <a:pPr marL="0" indent="0" algn="ctr">
              <a:buNone/>
            </a:pPr>
            <a:r>
              <a:rPr lang="ru-RU" sz="1800" err="1">
                <a:latin typeface="Times New Roman"/>
                <a:cs typeface="Times New Roman"/>
              </a:rPr>
              <a:t>Чому</a:t>
            </a:r>
            <a:r>
              <a:rPr lang="ru-RU" sz="1800" dirty="0">
                <a:latin typeface="Times New Roman"/>
                <a:cs typeface="Times New Roman"/>
              </a:rPr>
              <a:t> </a:t>
            </a:r>
            <a:r>
              <a:rPr lang="ru-RU" sz="1800" err="1">
                <a:latin typeface="Times New Roman"/>
                <a:cs typeface="Times New Roman"/>
              </a:rPr>
              <a:t>раши́сти</a:t>
            </a:r>
            <a:r>
              <a:rPr lang="ru-RU" sz="1800" dirty="0">
                <a:latin typeface="Times New Roman"/>
                <a:cs typeface="Times New Roman"/>
              </a:rPr>
              <a:t> </a:t>
            </a:r>
            <a:r>
              <a:rPr lang="ru-RU" sz="1800" err="1">
                <a:latin typeface="Times New Roman"/>
                <a:cs typeface="Times New Roman"/>
              </a:rPr>
              <a:t>палять</a:t>
            </a:r>
            <a:r>
              <a:rPr lang="ru-RU" sz="1800">
                <a:latin typeface="Times New Roman"/>
                <a:cs typeface="Times New Roman"/>
              </a:rPr>
              <a:t> книги</a:t>
            </a:r>
            <a:endParaRPr lang="ru-RU"/>
          </a:p>
          <a:p>
            <a:pPr marL="0" indent="0" algn="ctr">
              <a:buNone/>
            </a:pPr>
            <a:r>
              <a:rPr lang="ru-RU" sz="1800" dirty="0">
                <a:latin typeface="Times New Roman"/>
                <a:cs typeface="Times New Roman"/>
              </a:rPr>
              <a:t>І </a:t>
            </a:r>
            <a:r>
              <a:rPr lang="ru-RU" sz="1800" dirty="0" err="1">
                <a:latin typeface="Times New Roman"/>
                <a:cs typeface="Times New Roman"/>
              </a:rPr>
              <a:t>ни́щать</a:t>
            </a:r>
            <a:r>
              <a:rPr lang="ru-RU" sz="1800" dirty="0">
                <a:latin typeface="Times New Roman"/>
                <a:cs typeface="Times New Roman"/>
              </a:rPr>
              <a:t> слово Кобзаря́?..</a:t>
            </a:r>
            <a:endParaRPr lang="ru-RU" dirty="0"/>
          </a:p>
          <a:p>
            <a:pPr marL="0" indent="0" algn="ctr">
              <a:buNone/>
            </a:pPr>
            <a:r>
              <a:rPr lang="ru-RU" sz="1800" dirty="0" err="1">
                <a:latin typeface="Times New Roman"/>
                <a:cs typeface="Times New Roman"/>
              </a:rPr>
              <a:t>Боло́тним</a:t>
            </a:r>
            <a:r>
              <a:rPr lang="ru-RU" sz="1800" dirty="0">
                <a:latin typeface="Times New Roman"/>
                <a:cs typeface="Times New Roman"/>
              </a:rPr>
              <a:t> </a:t>
            </a:r>
            <a:r>
              <a:rPr lang="ru-RU" sz="1800" dirty="0" err="1">
                <a:latin typeface="Times New Roman"/>
                <a:cs typeface="Times New Roman"/>
              </a:rPr>
              <a:t>жа́бам</a:t>
            </a:r>
            <a:r>
              <a:rPr lang="ru-RU" sz="1800" dirty="0">
                <a:latin typeface="Times New Roman"/>
                <a:cs typeface="Times New Roman"/>
              </a:rPr>
              <a:t> не до </a:t>
            </a:r>
            <a:r>
              <a:rPr lang="ru-RU" sz="1800" dirty="0" err="1">
                <a:latin typeface="Times New Roman"/>
                <a:cs typeface="Times New Roman"/>
              </a:rPr>
              <a:t>шми́ги</a:t>
            </a:r>
            <a:r>
              <a:rPr lang="ru-RU" sz="1800" dirty="0">
                <a:latin typeface="Times New Roman"/>
                <a:cs typeface="Times New Roman"/>
              </a:rPr>
              <a:t>,</a:t>
            </a:r>
            <a:endParaRPr lang="ru-RU" dirty="0"/>
          </a:p>
          <a:p>
            <a:pPr marL="0" indent="0" algn="ctr">
              <a:buNone/>
            </a:pPr>
            <a:r>
              <a:rPr lang="ru-RU" sz="1800" dirty="0" err="1">
                <a:latin typeface="Times New Roman"/>
                <a:cs typeface="Times New Roman"/>
              </a:rPr>
              <a:t>Що</a:t>
            </a:r>
            <a:r>
              <a:rPr lang="ru-RU" sz="1800" dirty="0">
                <a:latin typeface="Times New Roman"/>
                <a:cs typeface="Times New Roman"/>
              </a:rPr>
              <a:t> над </a:t>
            </a:r>
            <a:r>
              <a:rPr lang="ru-RU" sz="1800" dirty="0" err="1">
                <a:latin typeface="Times New Roman"/>
                <a:cs typeface="Times New Roman"/>
              </a:rPr>
              <a:t>Дніпром</a:t>
            </a:r>
            <a:r>
              <a:rPr lang="ru-RU" sz="1800" dirty="0">
                <a:latin typeface="Times New Roman"/>
                <a:cs typeface="Times New Roman"/>
              </a:rPr>
              <a:t> </a:t>
            </a:r>
            <a:r>
              <a:rPr lang="ru-RU" sz="1800" dirty="0" err="1">
                <a:latin typeface="Times New Roman"/>
                <a:cs typeface="Times New Roman"/>
              </a:rPr>
              <a:t>зійшла</a:t>
            </a:r>
            <a:r>
              <a:rPr lang="ru-RU" sz="1800" dirty="0">
                <a:latin typeface="Times New Roman"/>
                <a:cs typeface="Times New Roman"/>
              </a:rPr>
              <a:t>́ зоря́!..</a:t>
            </a:r>
            <a:endParaRPr lang="ru-RU" dirty="0"/>
          </a:p>
          <a:p>
            <a:pPr marL="0" indent="0" algn="ctr">
              <a:buNone/>
            </a:pPr>
            <a:endParaRPr lang="ru-RU"/>
          </a:p>
          <a:p>
            <a:pPr marL="0" indent="0" algn="ctr">
              <a:buNone/>
            </a:pPr>
            <a:r>
              <a:rPr lang="ru-RU" sz="1800" dirty="0" err="1">
                <a:latin typeface="Times New Roman"/>
                <a:cs typeface="Times New Roman"/>
              </a:rPr>
              <a:t>Чому</a:t>
            </a:r>
            <a:r>
              <a:rPr lang="ru-RU" sz="1800" dirty="0">
                <a:latin typeface="Times New Roman"/>
                <a:cs typeface="Times New Roman"/>
              </a:rPr>
              <a:t> </a:t>
            </a:r>
            <a:r>
              <a:rPr lang="ru-RU" sz="1800" dirty="0" err="1">
                <a:latin typeface="Times New Roman"/>
                <a:cs typeface="Times New Roman"/>
              </a:rPr>
              <a:t>руйнують</a:t>
            </a:r>
            <a:r>
              <a:rPr lang="ru-RU" sz="1800" dirty="0">
                <a:latin typeface="Times New Roman"/>
                <a:cs typeface="Times New Roman"/>
              </a:rPr>
              <a:t> </a:t>
            </a:r>
            <a:r>
              <a:rPr lang="ru-RU" sz="1800" dirty="0" err="1">
                <a:latin typeface="Times New Roman"/>
                <a:cs typeface="Times New Roman"/>
              </a:rPr>
              <a:t>п’єдеста́ли</a:t>
            </a:r>
            <a:r>
              <a:rPr lang="ru-RU" sz="1800" dirty="0">
                <a:latin typeface="Times New Roman"/>
                <a:cs typeface="Times New Roman"/>
              </a:rPr>
              <a:t>?.. </a:t>
            </a:r>
            <a:endParaRPr lang="ru-RU" dirty="0"/>
          </a:p>
          <a:p>
            <a:pPr marL="0" indent="0" algn="ctr">
              <a:buNone/>
            </a:pPr>
            <a:r>
              <a:rPr lang="ru-RU" sz="1800" dirty="0" err="1">
                <a:latin typeface="Times New Roman"/>
                <a:cs typeface="Times New Roman"/>
              </a:rPr>
              <a:t>Їм</a:t>
            </a:r>
            <a:r>
              <a:rPr lang="ru-RU" sz="1800" dirty="0">
                <a:latin typeface="Times New Roman"/>
                <a:cs typeface="Times New Roman"/>
              </a:rPr>
              <a:t> </a:t>
            </a:r>
            <a:r>
              <a:rPr lang="ru-RU" sz="1800" dirty="0" err="1">
                <a:latin typeface="Times New Roman"/>
                <a:cs typeface="Times New Roman"/>
              </a:rPr>
              <a:t>оголо́шена</a:t>
            </a:r>
            <a:r>
              <a:rPr lang="ru-RU" sz="1800" dirty="0">
                <a:latin typeface="Times New Roman"/>
                <a:cs typeface="Times New Roman"/>
              </a:rPr>
              <a:t> </a:t>
            </a:r>
            <a:r>
              <a:rPr lang="ru-RU" sz="1800" dirty="0" err="1">
                <a:latin typeface="Times New Roman"/>
                <a:cs typeface="Times New Roman"/>
              </a:rPr>
              <a:t>війна</a:t>
            </a:r>
            <a:r>
              <a:rPr lang="ru-RU" sz="1800" dirty="0">
                <a:latin typeface="Times New Roman"/>
                <a:cs typeface="Times New Roman"/>
              </a:rPr>
              <a:t>́!..</a:t>
            </a:r>
            <a:endParaRPr lang="ru-RU" dirty="0"/>
          </a:p>
          <a:p>
            <a:pPr marL="0" indent="0" algn="ctr">
              <a:buNone/>
            </a:pPr>
            <a:r>
              <a:rPr lang="ru-RU" sz="1800" dirty="0" err="1">
                <a:latin typeface="Times New Roman"/>
                <a:cs typeface="Times New Roman"/>
              </a:rPr>
              <a:t>Паплю́жать</a:t>
            </a:r>
            <a:r>
              <a:rPr lang="ru-RU" sz="1800" dirty="0">
                <a:latin typeface="Times New Roman"/>
                <a:cs typeface="Times New Roman"/>
              </a:rPr>
              <a:t> </a:t>
            </a:r>
            <a:r>
              <a:rPr lang="ru-RU" sz="1800" dirty="0" err="1">
                <a:latin typeface="Times New Roman"/>
                <a:cs typeface="Times New Roman"/>
              </a:rPr>
              <a:t>дикі</a:t>
            </a:r>
            <a:r>
              <a:rPr lang="ru-RU" sz="1800" dirty="0">
                <a:latin typeface="Times New Roman"/>
                <a:cs typeface="Times New Roman"/>
              </a:rPr>
              <a:t> пси й </a:t>
            </a:r>
            <a:r>
              <a:rPr lang="ru-RU" sz="1800" dirty="0" err="1">
                <a:latin typeface="Times New Roman"/>
                <a:cs typeface="Times New Roman"/>
              </a:rPr>
              <a:t>шака́ли</a:t>
            </a:r>
            <a:endParaRPr lang="ru-RU" dirty="0" err="1"/>
          </a:p>
          <a:p>
            <a:pPr marL="0" indent="0" algn="ctr">
              <a:buNone/>
            </a:pPr>
            <a:r>
              <a:rPr lang="ru-RU" sz="1800" dirty="0" err="1">
                <a:latin typeface="Times New Roman"/>
                <a:cs typeface="Times New Roman"/>
              </a:rPr>
              <a:t>Високі</a:t>
            </a:r>
            <a:r>
              <a:rPr lang="ru-RU" sz="1800" dirty="0">
                <a:latin typeface="Times New Roman"/>
                <a:cs typeface="Times New Roman"/>
              </a:rPr>
              <a:t> </a:t>
            </a:r>
            <a:r>
              <a:rPr lang="ru-RU" sz="1800" dirty="0" err="1">
                <a:latin typeface="Times New Roman"/>
                <a:cs typeface="Times New Roman"/>
              </a:rPr>
              <a:t>наші</a:t>
            </a:r>
            <a:r>
              <a:rPr lang="ru-RU" sz="1800" dirty="0">
                <a:latin typeface="Times New Roman"/>
                <a:cs typeface="Times New Roman"/>
              </a:rPr>
              <a:t> </a:t>
            </a:r>
            <a:r>
              <a:rPr lang="ru-RU" sz="1800" dirty="0" err="1">
                <a:latin typeface="Times New Roman"/>
                <a:cs typeface="Times New Roman"/>
              </a:rPr>
              <a:t>імена</a:t>
            </a:r>
            <a:r>
              <a:rPr lang="ru-RU" sz="1800" dirty="0">
                <a:latin typeface="Times New Roman"/>
                <a:cs typeface="Times New Roman"/>
              </a:rPr>
              <a:t>́!..</a:t>
            </a:r>
            <a:endParaRPr lang="ru-RU" dirty="0"/>
          </a:p>
          <a:p>
            <a:pPr marL="0" indent="0" algn="ctr">
              <a:buNone/>
            </a:pPr>
            <a:endParaRPr lang="ru-RU"/>
          </a:p>
          <a:p>
            <a:pPr marL="0" indent="0" algn="ctr">
              <a:buNone/>
            </a:pPr>
            <a:r>
              <a:rPr lang="ru-RU" sz="1800" dirty="0" err="1">
                <a:latin typeface="Times New Roman"/>
                <a:cs typeface="Times New Roman"/>
              </a:rPr>
              <a:t>Обга́вкують</a:t>
            </a:r>
            <a:r>
              <a:rPr lang="ru-RU" sz="1800" dirty="0">
                <a:latin typeface="Times New Roman"/>
                <a:cs typeface="Times New Roman"/>
              </a:rPr>
              <a:t>!.. Напевно </a:t>
            </a:r>
            <a:r>
              <a:rPr lang="ru-RU" sz="1800" dirty="0" err="1">
                <a:latin typeface="Times New Roman"/>
                <a:cs typeface="Times New Roman"/>
              </a:rPr>
              <a:t>знають</a:t>
            </a:r>
            <a:r>
              <a:rPr lang="ru-RU" sz="1800" dirty="0">
                <a:latin typeface="Times New Roman"/>
                <a:cs typeface="Times New Roman"/>
              </a:rPr>
              <a:t>,</a:t>
            </a:r>
            <a:endParaRPr lang="ru-RU" dirty="0"/>
          </a:p>
          <a:p>
            <a:pPr marL="0" indent="0" algn="ctr">
              <a:buNone/>
            </a:pPr>
            <a:r>
              <a:rPr lang="ru-RU" sz="1800" dirty="0" err="1">
                <a:latin typeface="Times New Roman"/>
                <a:cs typeface="Times New Roman"/>
              </a:rPr>
              <a:t>Що</a:t>
            </a:r>
            <a:r>
              <a:rPr lang="ru-RU" sz="1800" dirty="0">
                <a:latin typeface="Times New Roman"/>
                <a:cs typeface="Times New Roman"/>
              </a:rPr>
              <a:t> </a:t>
            </a:r>
            <a:r>
              <a:rPr lang="ru-RU" sz="1800" dirty="0" err="1">
                <a:latin typeface="Times New Roman"/>
                <a:cs typeface="Times New Roman"/>
              </a:rPr>
              <a:t>ду́ші</a:t>
            </a:r>
            <a:r>
              <a:rPr lang="ru-RU" sz="1800" dirty="0">
                <a:latin typeface="Times New Roman"/>
                <a:cs typeface="Times New Roman"/>
              </a:rPr>
              <a:t> людям </a:t>
            </a:r>
            <a:r>
              <a:rPr lang="ru-RU" sz="1800" dirty="0" err="1">
                <a:latin typeface="Times New Roman"/>
                <a:cs typeface="Times New Roman"/>
              </a:rPr>
              <a:t>звеселя</a:t>
            </a:r>
            <a:r>
              <a:rPr lang="ru-RU" sz="1800" dirty="0">
                <a:latin typeface="Times New Roman"/>
                <a:cs typeface="Times New Roman"/>
              </a:rPr>
              <a:t>́…</a:t>
            </a:r>
            <a:endParaRPr lang="ru-RU" dirty="0"/>
          </a:p>
          <a:p>
            <a:pPr marL="0" indent="0" algn="ctr">
              <a:buNone/>
            </a:pPr>
            <a:r>
              <a:rPr lang="ru-RU" sz="1800" dirty="0">
                <a:latin typeface="Times New Roman"/>
                <a:cs typeface="Times New Roman"/>
              </a:rPr>
              <a:t>Тим, </a:t>
            </a:r>
            <a:r>
              <a:rPr lang="ru-RU" sz="1800" dirty="0" err="1">
                <a:latin typeface="Times New Roman"/>
                <a:cs typeface="Times New Roman"/>
              </a:rPr>
              <a:t>що</a:t>
            </a:r>
            <a:r>
              <a:rPr lang="ru-RU" sz="1800" dirty="0">
                <a:latin typeface="Times New Roman"/>
                <a:cs typeface="Times New Roman"/>
              </a:rPr>
              <a:t> Шевченка не </a:t>
            </a:r>
            <a:r>
              <a:rPr lang="ru-RU" sz="1800" dirty="0" err="1">
                <a:latin typeface="Times New Roman"/>
                <a:cs typeface="Times New Roman"/>
              </a:rPr>
              <a:t>читають</a:t>
            </a:r>
            <a:r>
              <a:rPr lang="ru-RU" sz="1800" dirty="0">
                <a:latin typeface="Times New Roman"/>
                <a:cs typeface="Times New Roman"/>
              </a:rPr>
              <a:t>,</a:t>
            </a:r>
            <a:endParaRPr lang="ru-RU" dirty="0"/>
          </a:p>
          <a:p>
            <a:pPr marL="0" indent="0" algn="ctr">
              <a:buNone/>
            </a:pPr>
            <a:r>
              <a:rPr lang="ru-RU" sz="1800" dirty="0">
                <a:latin typeface="Times New Roman"/>
                <a:cs typeface="Times New Roman"/>
              </a:rPr>
              <a:t>І пропаганда </a:t>
            </a:r>
            <a:r>
              <a:rPr lang="ru-RU" sz="1800" dirty="0" err="1">
                <a:latin typeface="Times New Roman"/>
                <a:cs typeface="Times New Roman"/>
              </a:rPr>
              <a:t>від</a:t>
            </a:r>
            <a:r>
              <a:rPr lang="ru-RU" sz="1800" dirty="0">
                <a:latin typeface="Times New Roman"/>
                <a:cs typeface="Times New Roman"/>
              </a:rPr>
              <a:t> кремля́!.. </a:t>
            </a:r>
            <a:endParaRPr lang="ru-RU" dirty="0"/>
          </a:p>
          <a:p>
            <a:pPr marL="0" indent="0" algn="ctr">
              <a:buNone/>
            </a:pPr>
            <a:endParaRPr lang="ru-RU"/>
          </a:p>
          <a:p>
            <a:pPr marL="0" indent="0" algn="ctr">
              <a:buNone/>
            </a:pPr>
            <a:r>
              <a:rPr lang="ru-RU" sz="1800" dirty="0">
                <a:latin typeface="Times New Roman"/>
                <a:cs typeface="Times New Roman"/>
              </a:rPr>
              <a:t>Не </a:t>
            </a:r>
            <a:r>
              <a:rPr lang="ru-RU" sz="1800" dirty="0" err="1">
                <a:latin typeface="Times New Roman"/>
                <a:cs typeface="Times New Roman"/>
              </a:rPr>
              <a:t>спопе́лити</a:t>
            </a:r>
            <a:r>
              <a:rPr lang="ru-RU" sz="1800" dirty="0">
                <a:latin typeface="Times New Roman"/>
                <a:cs typeface="Times New Roman"/>
              </a:rPr>
              <a:t> </a:t>
            </a:r>
            <a:r>
              <a:rPr lang="ru-RU" sz="1800" dirty="0" err="1">
                <a:latin typeface="Times New Roman"/>
                <a:cs typeface="Times New Roman"/>
              </a:rPr>
              <a:t>правди</a:t>
            </a:r>
            <a:r>
              <a:rPr lang="ru-RU" sz="1800" dirty="0">
                <a:latin typeface="Times New Roman"/>
                <a:cs typeface="Times New Roman"/>
              </a:rPr>
              <a:t> </a:t>
            </a:r>
            <a:r>
              <a:rPr lang="ru-RU" sz="1800" dirty="0" err="1">
                <a:latin typeface="Times New Roman"/>
                <a:cs typeface="Times New Roman"/>
              </a:rPr>
              <a:t>сло́ва</a:t>
            </a:r>
            <a:r>
              <a:rPr lang="ru-RU" sz="1800" dirty="0">
                <a:latin typeface="Times New Roman"/>
                <a:cs typeface="Times New Roman"/>
              </a:rPr>
              <a:t>,</a:t>
            </a:r>
            <a:endParaRPr lang="ru-RU" dirty="0"/>
          </a:p>
          <a:p>
            <a:pPr marL="0" indent="0" algn="ctr">
              <a:buNone/>
            </a:pPr>
            <a:r>
              <a:rPr lang="ru-RU" sz="1800" dirty="0" err="1">
                <a:latin typeface="Times New Roman"/>
                <a:cs typeface="Times New Roman"/>
              </a:rPr>
              <a:t>Що</a:t>
            </a:r>
            <a:r>
              <a:rPr lang="ru-RU" sz="1800" dirty="0">
                <a:latin typeface="Times New Roman"/>
                <a:cs typeface="Times New Roman"/>
              </a:rPr>
              <a:t> так </a:t>
            </a:r>
            <a:r>
              <a:rPr lang="ru-RU" sz="1800" dirty="0" err="1">
                <a:latin typeface="Times New Roman"/>
                <a:cs typeface="Times New Roman"/>
              </a:rPr>
              <a:t>страши́ть</a:t>
            </a:r>
            <a:r>
              <a:rPr lang="ru-RU" sz="1800" dirty="0">
                <a:latin typeface="Times New Roman"/>
                <a:cs typeface="Times New Roman"/>
              </a:rPr>
              <a:t> </a:t>
            </a:r>
            <a:r>
              <a:rPr lang="ru-RU" sz="1800" dirty="0" err="1">
                <a:latin typeface="Times New Roman"/>
                <a:cs typeface="Times New Roman"/>
              </a:rPr>
              <a:t>гидки́х</a:t>
            </a:r>
            <a:r>
              <a:rPr lang="ru-RU" sz="1800" dirty="0">
                <a:latin typeface="Times New Roman"/>
                <a:cs typeface="Times New Roman"/>
              </a:rPr>
              <a:t> </a:t>
            </a:r>
            <a:r>
              <a:rPr lang="ru-RU" sz="1800" dirty="0" err="1">
                <a:latin typeface="Times New Roman"/>
                <a:cs typeface="Times New Roman"/>
              </a:rPr>
              <a:t>забро́д</a:t>
            </a:r>
            <a:r>
              <a:rPr lang="ru-RU" sz="1800" dirty="0">
                <a:latin typeface="Times New Roman"/>
                <a:cs typeface="Times New Roman"/>
              </a:rPr>
              <a:t>!..</a:t>
            </a:r>
            <a:endParaRPr lang="ru-RU" dirty="0"/>
          </a:p>
          <a:p>
            <a:pPr marL="0" indent="0" algn="ctr">
              <a:buNone/>
            </a:pPr>
            <a:r>
              <a:rPr lang="ru-RU" sz="1800" dirty="0">
                <a:latin typeface="Times New Roman"/>
                <a:cs typeface="Times New Roman"/>
              </a:rPr>
              <a:t>Велику силу </a:t>
            </a:r>
            <a:r>
              <a:rPr lang="ru-RU" sz="1800" dirty="0" err="1">
                <a:latin typeface="Times New Roman"/>
                <a:cs typeface="Times New Roman"/>
              </a:rPr>
              <a:t>має</a:t>
            </a:r>
            <a:r>
              <a:rPr lang="ru-RU" sz="1800" dirty="0">
                <a:latin typeface="Times New Roman"/>
                <a:cs typeface="Times New Roman"/>
              </a:rPr>
              <a:t> Мова:</a:t>
            </a:r>
            <a:endParaRPr lang="ru-RU" dirty="0"/>
          </a:p>
          <a:p>
            <a:pPr marL="0" indent="0" algn="ctr">
              <a:buNone/>
            </a:pPr>
            <a:r>
              <a:rPr lang="ru-RU" sz="1800" dirty="0" err="1">
                <a:latin typeface="Times New Roman"/>
                <a:cs typeface="Times New Roman"/>
              </a:rPr>
              <a:t>Безсме́ртний</a:t>
            </a:r>
            <a:r>
              <a:rPr lang="ru-RU" sz="1800" dirty="0">
                <a:latin typeface="Times New Roman"/>
                <a:cs typeface="Times New Roman"/>
              </a:rPr>
              <a:t> з мовою народ!.. [с. 12 ]</a:t>
            </a:r>
            <a:endParaRPr lang="ru-RU" dirty="0"/>
          </a:p>
          <a:p>
            <a:endParaRPr lang="ru-RU" dirty="0"/>
          </a:p>
        </p:txBody>
      </p:sp>
    </p:spTree>
    <p:extLst>
      <p:ext uri="{BB962C8B-B14F-4D97-AF65-F5344CB8AC3E}">
        <p14:creationId xmlns:p14="http://schemas.microsoft.com/office/powerpoint/2010/main" val="3437570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06E1BB-0686-214B-CEEE-2E7351A5D2CD}"/>
              </a:ext>
            </a:extLst>
          </p:cNvPr>
          <p:cNvSpPr>
            <a:spLocks noGrp="1"/>
          </p:cNvSpPr>
          <p:nvPr>
            <p:ph type="title"/>
          </p:nvPr>
        </p:nvSpPr>
        <p:spPr>
          <a:xfrm>
            <a:off x="838200" y="107693"/>
            <a:ext cx="10515600" cy="1325563"/>
          </a:xfrm>
        </p:spPr>
        <p:txBody>
          <a:bodyPr/>
          <a:lstStyle/>
          <a:p>
            <a:pPr algn="ctr"/>
            <a:r>
              <a:rPr lang="ru-RU" sz="3900" b="1" dirty="0">
                <a:solidFill>
                  <a:srgbClr val="572314"/>
                </a:solidFill>
                <a:latin typeface="Times New Roman"/>
                <a:cs typeface="Times New Roman"/>
              </a:rPr>
              <a:t>Молитва…</a:t>
            </a:r>
            <a:endParaRPr lang="ru-RU" sz="3900" b="1" dirty="0">
              <a:latin typeface="Times New Roman"/>
              <a:cs typeface="Times New Roman"/>
            </a:endParaRPr>
          </a:p>
        </p:txBody>
      </p:sp>
      <p:sp>
        <p:nvSpPr>
          <p:cNvPr id="3" name="Объект 2">
            <a:extLst>
              <a:ext uri="{FF2B5EF4-FFF2-40B4-BE49-F238E27FC236}">
                <a16:creationId xmlns:a16="http://schemas.microsoft.com/office/drawing/2014/main" id="{446D5250-87EC-5FF5-B954-43822F5DD5C2}"/>
              </a:ext>
            </a:extLst>
          </p:cNvPr>
          <p:cNvSpPr>
            <a:spLocks noGrp="1"/>
          </p:cNvSpPr>
          <p:nvPr>
            <p:ph idx="1"/>
          </p:nvPr>
        </p:nvSpPr>
        <p:spPr>
          <a:xfrm>
            <a:off x="838200" y="1125409"/>
            <a:ext cx="10505303" cy="5504635"/>
          </a:xfrm>
        </p:spPr>
        <p:txBody>
          <a:bodyPr vert="horz" lIns="91440" tIns="45720" rIns="91440" bIns="45720" rtlCol="0" anchor="t">
            <a:normAutofit fontScale="85000" lnSpcReduction="20000"/>
          </a:bodyPr>
          <a:lstStyle/>
          <a:p>
            <a:pPr marL="0" indent="0" algn="ctr">
              <a:buNone/>
            </a:pPr>
            <a:r>
              <a:rPr lang="ru-RU" sz="2000">
                <a:latin typeface="Times New Roman"/>
                <a:cs typeface="Times New Roman"/>
              </a:rPr>
              <a:t>Дай, Боже, </a:t>
            </a:r>
            <a:r>
              <a:rPr lang="ru-RU" sz="2000" err="1">
                <a:latin typeface="Times New Roman"/>
                <a:cs typeface="Times New Roman"/>
              </a:rPr>
              <a:t>сили</a:t>
            </a:r>
            <a:r>
              <a:rPr lang="ru-RU" sz="2000">
                <a:latin typeface="Times New Roman"/>
                <a:cs typeface="Times New Roman"/>
              </a:rPr>
              <a:t> </a:t>
            </a:r>
            <a:r>
              <a:rPr lang="ru-RU" sz="2000" err="1">
                <a:latin typeface="Times New Roman"/>
                <a:cs typeface="Times New Roman"/>
              </a:rPr>
              <a:t>воїнам</a:t>
            </a:r>
            <a:r>
              <a:rPr lang="ru-RU" sz="2000">
                <a:latin typeface="Times New Roman"/>
                <a:cs typeface="Times New Roman"/>
              </a:rPr>
              <a:t> </a:t>
            </a:r>
            <a:r>
              <a:rPr lang="ru-RU" sz="2000" err="1">
                <a:latin typeface="Times New Roman"/>
                <a:cs typeface="Times New Roman"/>
              </a:rPr>
              <a:t>Свобо́ди</a:t>
            </a:r>
            <a:r>
              <a:rPr lang="ru-RU" sz="2000">
                <a:latin typeface="Times New Roman"/>
                <a:cs typeface="Times New Roman"/>
              </a:rPr>
              <a:t>,</a:t>
            </a:r>
            <a:endParaRPr lang="ru-RU"/>
          </a:p>
          <a:p>
            <a:pPr marL="0" indent="0" algn="ctr">
              <a:buNone/>
            </a:pPr>
            <a:r>
              <a:rPr lang="ru-RU" sz="2000" err="1">
                <a:latin typeface="Times New Roman"/>
                <a:cs typeface="Times New Roman"/>
              </a:rPr>
              <a:t>Сині́в</a:t>
            </a:r>
            <a:r>
              <a:rPr lang="ru-RU" sz="2000">
                <a:latin typeface="Times New Roman"/>
                <a:cs typeface="Times New Roman"/>
              </a:rPr>
              <a:t> і </a:t>
            </a:r>
            <a:r>
              <a:rPr lang="ru-RU" sz="2000" err="1">
                <a:latin typeface="Times New Roman"/>
                <a:cs typeface="Times New Roman"/>
              </a:rPr>
              <a:t>до́чок</a:t>
            </a:r>
            <a:r>
              <a:rPr lang="ru-RU" sz="2000">
                <a:latin typeface="Times New Roman"/>
                <a:cs typeface="Times New Roman"/>
              </a:rPr>
              <a:t> наших </a:t>
            </a:r>
            <a:r>
              <a:rPr lang="ru-RU" sz="2000" err="1">
                <a:latin typeface="Times New Roman"/>
                <a:cs typeface="Times New Roman"/>
              </a:rPr>
              <a:t>захисти</a:t>
            </a:r>
            <a:r>
              <a:rPr lang="ru-RU" sz="2000">
                <a:latin typeface="Times New Roman"/>
                <a:cs typeface="Times New Roman"/>
              </a:rPr>
              <a:t>́!..</a:t>
            </a:r>
            <a:endParaRPr lang="ru-RU"/>
          </a:p>
          <a:p>
            <a:pPr marL="0" indent="0" algn="ctr">
              <a:buNone/>
            </a:pPr>
            <a:r>
              <a:rPr lang="ru-RU" sz="2000">
                <a:latin typeface="Times New Roman"/>
                <a:cs typeface="Times New Roman"/>
              </a:rPr>
              <a:t>Нехай </a:t>
            </a:r>
            <a:r>
              <a:rPr lang="ru-RU" sz="2000" err="1">
                <a:latin typeface="Times New Roman"/>
                <a:cs typeface="Times New Roman"/>
              </a:rPr>
              <a:t>поги́нуть</a:t>
            </a:r>
            <a:r>
              <a:rPr lang="ru-RU" sz="2000">
                <a:latin typeface="Times New Roman"/>
                <a:cs typeface="Times New Roman"/>
              </a:rPr>
              <a:t> </a:t>
            </a:r>
            <a:r>
              <a:rPr lang="ru-RU" sz="2000" err="1">
                <a:latin typeface="Times New Roman"/>
                <a:cs typeface="Times New Roman"/>
              </a:rPr>
              <a:t>не́люди-забро́ди</a:t>
            </a:r>
            <a:r>
              <a:rPr lang="ru-RU" sz="2000">
                <a:latin typeface="Times New Roman"/>
                <a:cs typeface="Times New Roman"/>
              </a:rPr>
              <a:t>,</a:t>
            </a:r>
            <a:endParaRPr lang="ru-RU"/>
          </a:p>
          <a:p>
            <a:pPr marL="0" indent="0" algn="ctr">
              <a:buNone/>
            </a:pPr>
            <a:r>
              <a:rPr lang="ru-RU" sz="2000">
                <a:latin typeface="Times New Roman"/>
                <a:cs typeface="Times New Roman"/>
              </a:rPr>
              <a:t>Народу </a:t>
            </a:r>
            <a:r>
              <a:rPr lang="ru-RU" sz="2000" err="1">
                <a:latin typeface="Times New Roman"/>
                <a:cs typeface="Times New Roman"/>
              </a:rPr>
              <a:t>волелюбного</a:t>
            </a:r>
            <a:r>
              <a:rPr lang="ru-RU" sz="2000">
                <a:latin typeface="Times New Roman"/>
                <a:cs typeface="Times New Roman"/>
              </a:rPr>
              <a:t> кати́!..</a:t>
            </a:r>
            <a:endParaRPr lang="ru-RU"/>
          </a:p>
          <a:p>
            <a:pPr marL="0" indent="0" algn="ctr">
              <a:buNone/>
            </a:pPr>
            <a:endParaRPr lang="ru-RU"/>
          </a:p>
          <a:p>
            <a:pPr marL="0" indent="0" algn="ctr">
              <a:buNone/>
            </a:pPr>
            <a:r>
              <a:rPr lang="ru-RU" sz="2000">
                <a:latin typeface="Times New Roman"/>
                <a:cs typeface="Times New Roman"/>
              </a:rPr>
              <a:t>Перед тобою, Боже, на </a:t>
            </a:r>
            <a:r>
              <a:rPr lang="ru-RU" sz="2000" err="1">
                <a:latin typeface="Times New Roman"/>
                <a:cs typeface="Times New Roman"/>
              </a:rPr>
              <a:t>колі́на</a:t>
            </a:r>
            <a:endParaRPr lang="ru-RU" err="1"/>
          </a:p>
          <a:p>
            <a:pPr marL="0" indent="0" algn="ctr">
              <a:buNone/>
            </a:pPr>
            <a:r>
              <a:rPr lang="ru-RU" sz="2000">
                <a:latin typeface="Times New Roman"/>
                <a:cs typeface="Times New Roman"/>
              </a:rPr>
              <a:t>В </a:t>
            </a:r>
            <a:r>
              <a:rPr lang="ru-RU" sz="2000" err="1">
                <a:latin typeface="Times New Roman"/>
                <a:cs typeface="Times New Roman"/>
              </a:rPr>
              <a:t>моли́тві</a:t>
            </a:r>
            <a:r>
              <a:rPr lang="ru-RU" sz="2000">
                <a:latin typeface="Times New Roman"/>
                <a:cs typeface="Times New Roman"/>
              </a:rPr>
              <a:t> стала Мати молода́…</a:t>
            </a:r>
            <a:endParaRPr lang="ru-RU"/>
          </a:p>
          <a:p>
            <a:pPr marL="0" indent="0" algn="ctr">
              <a:buNone/>
            </a:pPr>
            <a:r>
              <a:rPr lang="ru-RU" sz="2000">
                <a:latin typeface="Times New Roman"/>
                <a:cs typeface="Times New Roman"/>
              </a:rPr>
              <a:t>Та </a:t>
            </a:r>
            <a:r>
              <a:rPr lang="ru-RU" sz="2000" err="1">
                <a:latin typeface="Times New Roman"/>
                <a:cs typeface="Times New Roman"/>
              </a:rPr>
              <a:t>ниць</a:t>
            </a:r>
            <a:r>
              <a:rPr lang="ru-RU" sz="2000">
                <a:latin typeface="Times New Roman"/>
                <a:cs typeface="Times New Roman"/>
              </a:rPr>
              <a:t> не </a:t>
            </a:r>
            <a:r>
              <a:rPr lang="ru-RU" sz="2000" err="1">
                <a:latin typeface="Times New Roman"/>
                <a:cs typeface="Times New Roman"/>
              </a:rPr>
              <a:t>вкля́кне</a:t>
            </a:r>
            <a:r>
              <a:rPr lang="ru-RU" sz="2000">
                <a:latin typeface="Times New Roman"/>
                <a:cs typeface="Times New Roman"/>
              </a:rPr>
              <a:t> горда </a:t>
            </a:r>
            <a:r>
              <a:rPr lang="ru-RU" sz="2000" err="1">
                <a:latin typeface="Times New Roman"/>
                <a:cs typeface="Times New Roman"/>
              </a:rPr>
              <a:t>Україна</a:t>
            </a:r>
            <a:r>
              <a:rPr lang="ru-RU" sz="2000">
                <a:latin typeface="Times New Roman"/>
                <a:cs typeface="Times New Roman"/>
              </a:rPr>
              <a:t>,</a:t>
            </a:r>
            <a:endParaRPr lang="ru-RU"/>
          </a:p>
          <a:p>
            <a:pPr marL="0" indent="0" algn="ctr">
              <a:buNone/>
            </a:pPr>
            <a:r>
              <a:rPr lang="ru-RU" sz="2000" err="1">
                <a:latin typeface="Times New Roman"/>
                <a:cs typeface="Times New Roman"/>
              </a:rPr>
              <a:t>Хоч</a:t>
            </a:r>
            <a:r>
              <a:rPr lang="ru-RU" sz="2000">
                <a:latin typeface="Times New Roman"/>
                <a:cs typeface="Times New Roman"/>
              </a:rPr>
              <a:t> як </a:t>
            </a:r>
            <a:r>
              <a:rPr lang="ru-RU" sz="2000" err="1">
                <a:latin typeface="Times New Roman"/>
                <a:cs typeface="Times New Roman"/>
              </a:rPr>
              <a:t>люту́є</a:t>
            </a:r>
            <a:r>
              <a:rPr lang="ru-RU" sz="2000">
                <a:latin typeface="Times New Roman"/>
                <a:cs typeface="Times New Roman"/>
              </a:rPr>
              <a:t> </a:t>
            </a:r>
            <a:r>
              <a:rPr lang="ru-RU" sz="2000" err="1">
                <a:latin typeface="Times New Roman"/>
                <a:cs typeface="Times New Roman"/>
              </a:rPr>
              <a:t>зди́блена</a:t>
            </a:r>
            <a:r>
              <a:rPr lang="ru-RU" sz="2000">
                <a:latin typeface="Times New Roman"/>
                <a:cs typeface="Times New Roman"/>
              </a:rPr>
              <a:t> орда́!.. </a:t>
            </a:r>
            <a:endParaRPr lang="ru-RU"/>
          </a:p>
          <a:p>
            <a:pPr marL="0" indent="0" algn="ctr">
              <a:buNone/>
            </a:pPr>
            <a:endParaRPr lang="ru-RU"/>
          </a:p>
          <a:p>
            <a:pPr marL="0" indent="0" algn="ctr">
              <a:buNone/>
            </a:pPr>
            <a:r>
              <a:rPr lang="ru-RU" sz="2000">
                <a:latin typeface="Times New Roman"/>
                <a:cs typeface="Times New Roman"/>
              </a:rPr>
              <a:t>Пошли́ з </a:t>
            </a:r>
            <a:r>
              <a:rPr lang="ru-RU" sz="2000" err="1">
                <a:latin typeface="Times New Roman"/>
                <a:cs typeface="Times New Roman"/>
              </a:rPr>
              <a:t>небе́с</a:t>
            </a:r>
            <a:r>
              <a:rPr lang="ru-RU" sz="2000">
                <a:latin typeface="Times New Roman"/>
                <a:cs typeface="Times New Roman"/>
              </a:rPr>
              <a:t> </a:t>
            </a:r>
            <a:r>
              <a:rPr lang="ru-RU" sz="2000" err="1">
                <a:latin typeface="Times New Roman"/>
                <a:cs typeface="Times New Roman"/>
              </a:rPr>
              <a:t>раши́сту</a:t>
            </a:r>
            <a:r>
              <a:rPr lang="ru-RU" sz="2000">
                <a:latin typeface="Times New Roman"/>
                <a:cs typeface="Times New Roman"/>
              </a:rPr>
              <a:t>, Боже, </a:t>
            </a:r>
            <a:r>
              <a:rPr lang="ru-RU" sz="2000" err="1">
                <a:latin typeface="Times New Roman"/>
                <a:cs typeface="Times New Roman"/>
              </a:rPr>
              <a:t>ка́ру</a:t>
            </a:r>
            <a:r>
              <a:rPr lang="ru-RU" sz="2000">
                <a:latin typeface="Times New Roman"/>
                <a:cs typeface="Times New Roman"/>
              </a:rPr>
              <a:t>:</a:t>
            </a:r>
            <a:endParaRPr lang="ru-RU"/>
          </a:p>
          <a:p>
            <a:pPr marL="0" indent="0" algn="ctr">
              <a:buNone/>
            </a:pPr>
            <a:r>
              <a:rPr lang="ru-RU" sz="2000">
                <a:latin typeface="Times New Roman"/>
                <a:cs typeface="Times New Roman"/>
              </a:rPr>
              <a:t>Клеймо́ </a:t>
            </a:r>
            <a:r>
              <a:rPr lang="ru-RU" sz="2000" err="1">
                <a:latin typeface="Times New Roman"/>
                <a:cs typeface="Times New Roman"/>
              </a:rPr>
              <a:t>поста́в</a:t>
            </a:r>
            <a:r>
              <a:rPr lang="ru-RU" sz="2000">
                <a:latin typeface="Times New Roman"/>
                <a:cs typeface="Times New Roman"/>
              </a:rPr>
              <a:t> </a:t>
            </a:r>
            <a:r>
              <a:rPr lang="ru-RU" sz="2000" err="1">
                <a:latin typeface="Times New Roman"/>
                <a:cs typeface="Times New Roman"/>
              </a:rPr>
              <a:t>злоді́йське</a:t>
            </a:r>
            <a:r>
              <a:rPr lang="ru-RU" sz="2000">
                <a:latin typeface="Times New Roman"/>
                <a:cs typeface="Times New Roman"/>
              </a:rPr>
              <a:t> на </a:t>
            </a:r>
            <a:r>
              <a:rPr lang="ru-RU" sz="2000" err="1">
                <a:latin typeface="Times New Roman"/>
                <a:cs typeface="Times New Roman"/>
              </a:rPr>
              <a:t>чоло</a:t>
            </a:r>
            <a:r>
              <a:rPr lang="ru-RU" sz="2000">
                <a:latin typeface="Times New Roman"/>
                <a:cs typeface="Times New Roman"/>
              </a:rPr>
              <a:t>́!..</a:t>
            </a:r>
            <a:endParaRPr lang="ru-RU"/>
          </a:p>
          <a:p>
            <a:pPr marL="0" indent="0" algn="ctr">
              <a:buNone/>
            </a:pPr>
            <a:r>
              <a:rPr lang="ru-RU" sz="2000">
                <a:latin typeface="Times New Roman"/>
                <a:cs typeface="Times New Roman"/>
              </a:rPr>
              <a:t>Благослови́ </a:t>
            </a:r>
            <a:r>
              <a:rPr lang="ru-RU" sz="2000" err="1">
                <a:latin typeface="Times New Roman"/>
                <a:cs typeface="Times New Roman"/>
              </a:rPr>
              <a:t>бійці́в</a:t>
            </a:r>
            <a:r>
              <a:rPr lang="ru-RU" sz="2000">
                <a:latin typeface="Times New Roman"/>
                <a:cs typeface="Times New Roman"/>
              </a:rPr>
              <a:t> </a:t>
            </a:r>
            <a:r>
              <a:rPr lang="ru-RU" sz="2000" err="1">
                <a:latin typeface="Times New Roman"/>
                <a:cs typeface="Times New Roman"/>
              </a:rPr>
              <a:t>під</a:t>
            </a:r>
            <a:r>
              <a:rPr lang="ru-RU" sz="2000">
                <a:latin typeface="Times New Roman"/>
                <a:cs typeface="Times New Roman"/>
              </a:rPr>
              <a:t> </a:t>
            </a:r>
            <a:r>
              <a:rPr lang="ru-RU" sz="2000" err="1">
                <a:latin typeface="Times New Roman"/>
                <a:cs typeface="Times New Roman"/>
              </a:rPr>
              <a:t>Соледа́ром</a:t>
            </a:r>
            <a:r>
              <a:rPr lang="ru-RU" sz="2000">
                <a:latin typeface="Times New Roman"/>
                <a:cs typeface="Times New Roman"/>
              </a:rPr>
              <a:t>,</a:t>
            </a:r>
            <a:endParaRPr lang="ru-RU"/>
          </a:p>
          <a:p>
            <a:pPr marL="0" indent="0" algn="ctr">
              <a:buNone/>
            </a:pPr>
            <a:r>
              <a:rPr lang="ru-RU" sz="2000" err="1">
                <a:latin typeface="Times New Roman"/>
                <a:cs typeface="Times New Roman"/>
              </a:rPr>
              <a:t>Що</a:t>
            </a:r>
            <a:r>
              <a:rPr lang="ru-RU" sz="2000">
                <a:latin typeface="Times New Roman"/>
                <a:cs typeface="Times New Roman"/>
              </a:rPr>
              <a:t> </a:t>
            </a:r>
            <a:r>
              <a:rPr lang="ru-RU" sz="2000" err="1">
                <a:latin typeface="Times New Roman"/>
                <a:cs typeface="Times New Roman"/>
              </a:rPr>
              <a:t>захищають</a:t>
            </a:r>
            <a:r>
              <a:rPr lang="ru-RU" sz="2000">
                <a:latin typeface="Times New Roman"/>
                <a:cs typeface="Times New Roman"/>
              </a:rPr>
              <a:t> Правду </a:t>
            </a:r>
            <a:endParaRPr lang="ru-RU"/>
          </a:p>
          <a:p>
            <a:pPr marL="0" indent="0" algn="ctr">
              <a:buNone/>
            </a:pPr>
            <a:r>
              <a:rPr lang="ru-RU" sz="2000">
                <a:latin typeface="Times New Roman"/>
                <a:cs typeface="Times New Roman"/>
              </a:rPr>
              <a:t>                               й нищать зло!..</a:t>
            </a:r>
            <a:endParaRPr lang="ru-RU"/>
          </a:p>
          <a:p>
            <a:pPr marL="0" indent="0" algn="ctr">
              <a:buNone/>
            </a:pPr>
            <a:endParaRPr lang="ru-RU"/>
          </a:p>
          <a:p>
            <a:pPr marL="0" indent="0" algn="ctr">
              <a:buNone/>
            </a:pPr>
            <a:r>
              <a:rPr lang="ru-RU" sz="2000">
                <a:latin typeface="Times New Roman"/>
                <a:cs typeface="Times New Roman"/>
              </a:rPr>
              <a:t> Дай, Боже, </a:t>
            </a:r>
            <a:r>
              <a:rPr lang="ru-RU" sz="2000" err="1">
                <a:latin typeface="Times New Roman"/>
                <a:cs typeface="Times New Roman"/>
              </a:rPr>
              <a:t>сили</a:t>
            </a:r>
            <a:r>
              <a:rPr lang="ru-RU" sz="2000">
                <a:latin typeface="Times New Roman"/>
                <a:cs typeface="Times New Roman"/>
              </a:rPr>
              <a:t> </a:t>
            </a:r>
            <a:r>
              <a:rPr lang="ru-RU" sz="2000" err="1">
                <a:latin typeface="Times New Roman"/>
                <a:cs typeface="Times New Roman"/>
              </a:rPr>
              <a:t>воїнам</a:t>
            </a:r>
            <a:r>
              <a:rPr lang="ru-RU" sz="2000">
                <a:latin typeface="Times New Roman"/>
                <a:cs typeface="Times New Roman"/>
              </a:rPr>
              <a:t> </a:t>
            </a:r>
            <a:r>
              <a:rPr lang="ru-RU" sz="2000" err="1">
                <a:latin typeface="Times New Roman"/>
                <a:cs typeface="Times New Roman"/>
              </a:rPr>
              <a:t>Свобо́ди</a:t>
            </a:r>
            <a:r>
              <a:rPr lang="ru-RU" sz="2000">
                <a:latin typeface="Times New Roman"/>
                <a:cs typeface="Times New Roman"/>
              </a:rPr>
              <a:t>!.. [с.25]</a:t>
            </a:r>
            <a:endParaRPr lang="ru-RU"/>
          </a:p>
          <a:p>
            <a:endParaRPr lang="ru-RU" dirty="0"/>
          </a:p>
        </p:txBody>
      </p:sp>
    </p:spTree>
    <p:extLst>
      <p:ext uri="{BB962C8B-B14F-4D97-AF65-F5344CB8AC3E}">
        <p14:creationId xmlns:p14="http://schemas.microsoft.com/office/powerpoint/2010/main" val="1180762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3DCC9D15-EEC6-27A6-8D65-C685AF1AB022}"/>
              </a:ext>
            </a:extLst>
          </p:cNvPr>
          <p:cNvSpPr>
            <a:spLocks noGrp="1"/>
          </p:cNvSpPr>
          <p:nvPr>
            <p:ph idx="1"/>
          </p:nvPr>
        </p:nvSpPr>
        <p:spPr>
          <a:xfrm>
            <a:off x="136465" y="222042"/>
            <a:ext cx="7062729" cy="6499005"/>
          </a:xfrm>
        </p:spPr>
        <p:txBody>
          <a:bodyPr vert="horz" lIns="91440" tIns="45720" rIns="91440" bIns="45720" rtlCol="0" anchor="t">
            <a:noAutofit/>
          </a:bodyPr>
          <a:lstStyle/>
          <a:p>
            <a:pPr algn="just">
              <a:buNone/>
            </a:pPr>
            <a:r>
              <a:rPr lang="ru" sz="2400" err="1">
                <a:ea typeface="+mn-lt"/>
                <a:cs typeface="+mn-lt"/>
              </a:rPr>
              <a:t>Народився</a:t>
            </a:r>
            <a:r>
              <a:rPr lang="ru" sz="2400" dirty="0">
                <a:ea typeface="+mn-lt"/>
                <a:cs typeface="+mn-lt"/>
              </a:rPr>
              <a:t> 29 вересня 1956 року в с. </a:t>
            </a:r>
            <a:r>
              <a:rPr lang="ru" sz="2400" err="1">
                <a:ea typeface="+mn-lt"/>
                <a:cs typeface="+mn-lt"/>
              </a:rPr>
              <a:t>Зрайки</a:t>
            </a:r>
            <a:r>
              <a:rPr lang="ru" sz="2400" dirty="0">
                <a:ea typeface="+mn-lt"/>
                <a:cs typeface="+mn-lt"/>
              </a:rPr>
              <a:t> </a:t>
            </a:r>
            <a:r>
              <a:rPr lang="ru" sz="2400" err="1">
                <a:ea typeface="+mn-lt"/>
                <a:cs typeface="+mn-lt"/>
              </a:rPr>
              <a:t>Володарського</a:t>
            </a:r>
            <a:r>
              <a:rPr lang="ru" sz="2400" dirty="0">
                <a:ea typeface="+mn-lt"/>
                <a:cs typeface="+mn-lt"/>
              </a:rPr>
              <a:t> району </a:t>
            </a:r>
            <a:r>
              <a:rPr lang="ru" sz="2400" err="1">
                <a:ea typeface="+mn-lt"/>
                <a:cs typeface="+mn-lt"/>
              </a:rPr>
              <a:t>Київської</a:t>
            </a:r>
            <a:r>
              <a:rPr lang="ru" sz="2400" dirty="0">
                <a:ea typeface="+mn-lt"/>
                <a:cs typeface="+mn-lt"/>
              </a:rPr>
              <a:t> </a:t>
            </a:r>
            <a:r>
              <a:rPr lang="ru" sz="2400" err="1">
                <a:ea typeface="+mn-lt"/>
                <a:cs typeface="+mn-lt"/>
              </a:rPr>
              <a:t>області</a:t>
            </a:r>
            <a:r>
              <a:rPr lang="ru" sz="2400" dirty="0">
                <a:ea typeface="+mn-lt"/>
                <a:cs typeface="+mn-lt"/>
              </a:rPr>
              <a:t>. У 1972 </a:t>
            </a:r>
            <a:r>
              <a:rPr lang="ru" sz="2400" err="1">
                <a:ea typeface="+mn-lt"/>
                <a:cs typeface="+mn-lt"/>
              </a:rPr>
              <a:t>році</a:t>
            </a:r>
            <a:r>
              <a:rPr lang="ru" sz="2400" dirty="0">
                <a:ea typeface="+mn-lt"/>
                <a:cs typeface="+mn-lt"/>
              </a:rPr>
              <a:t> </a:t>
            </a:r>
            <a:r>
              <a:rPr lang="ru" sz="2400" err="1">
                <a:ea typeface="+mn-lt"/>
                <a:cs typeface="+mn-lt"/>
              </a:rPr>
              <a:t>закінчив</a:t>
            </a:r>
            <a:r>
              <a:rPr lang="ru" sz="2400" dirty="0">
                <a:ea typeface="+mn-lt"/>
                <a:cs typeface="+mn-lt"/>
              </a:rPr>
              <a:t> </a:t>
            </a:r>
            <a:r>
              <a:rPr lang="ru" sz="2400" err="1">
                <a:ea typeface="+mn-lt"/>
                <a:cs typeface="+mn-lt"/>
              </a:rPr>
              <a:t>Зрайківську</a:t>
            </a:r>
            <a:r>
              <a:rPr lang="ru" sz="2400" dirty="0">
                <a:ea typeface="+mn-lt"/>
                <a:cs typeface="+mn-lt"/>
              </a:rPr>
              <a:t> </a:t>
            </a:r>
            <a:r>
              <a:rPr lang="ru" sz="2400" err="1">
                <a:ea typeface="+mn-lt"/>
                <a:cs typeface="+mn-lt"/>
              </a:rPr>
              <a:t>восьмирічну</a:t>
            </a:r>
            <a:r>
              <a:rPr lang="ru" sz="2400" dirty="0">
                <a:ea typeface="+mn-lt"/>
                <a:cs typeface="+mn-lt"/>
              </a:rPr>
              <a:t> школу і </a:t>
            </a:r>
            <a:r>
              <a:rPr lang="ru" sz="2400" err="1">
                <a:ea typeface="+mn-lt"/>
                <a:cs typeface="+mn-lt"/>
              </a:rPr>
              <a:t>продовжив</a:t>
            </a:r>
            <a:r>
              <a:rPr lang="ru" sz="2400" dirty="0">
                <a:ea typeface="+mn-lt"/>
                <a:cs typeface="+mn-lt"/>
              </a:rPr>
              <a:t> </a:t>
            </a:r>
            <a:r>
              <a:rPr lang="ru" sz="2400" err="1">
                <a:ea typeface="+mn-lt"/>
                <a:cs typeface="+mn-lt"/>
              </a:rPr>
              <a:t>навчання</a:t>
            </a:r>
            <a:r>
              <a:rPr lang="ru" sz="2400" dirty="0">
                <a:ea typeface="+mn-lt"/>
                <a:cs typeface="+mn-lt"/>
              </a:rPr>
              <a:t> в </a:t>
            </a:r>
            <a:r>
              <a:rPr lang="ru" sz="2400" err="1">
                <a:ea typeface="+mn-lt"/>
                <a:cs typeface="+mn-lt"/>
              </a:rPr>
              <a:t>Рудосільській</a:t>
            </a:r>
            <a:r>
              <a:rPr lang="ru" sz="2400" dirty="0">
                <a:ea typeface="+mn-lt"/>
                <a:cs typeface="+mn-lt"/>
              </a:rPr>
              <a:t> </a:t>
            </a:r>
            <a:r>
              <a:rPr lang="ru" sz="2400" err="1">
                <a:ea typeface="+mn-lt"/>
                <a:cs typeface="+mn-lt"/>
              </a:rPr>
              <a:t>середній</a:t>
            </a:r>
            <a:r>
              <a:rPr lang="ru" sz="2400" dirty="0">
                <a:ea typeface="+mn-lt"/>
                <a:cs typeface="+mn-lt"/>
              </a:rPr>
              <a:t> </a:t>
            </a:r>
            <a:r>
              <a:rPr lang="ru" sz="2400" err="1">
                <a:ea typeface="+mn-lt"/>
                <a:cs typeface="+mn-lt"/>
              </a:rPr>
              <a:t>школі</a:t>
            </a:r>
            <a:r>
              <a:rPr lang="ru" sz="2400" dirty="0">
                <a:ea typeface="+mn-lt"/>
                <a:cs typeface="+mn-lt"/>
              </a:rPr>
              <a:t>. У 1978 </a:t>
            </a:r>
            <a:r>
              <a:rPr lang="ru" sz="2400" err="1">
                <a:ea typeface="+mn-lt"/>
                <a:cs typeface="+mn-lt"/>
              </a:rPr>
              <a:t>році</a:t>
            </a:r>
            <a:r>
              <a:rPr lang="ru" sz="2400" dirty="0">
                <a:ea typeface="+mn-lt"/>
                <a:cs typeface="+mn-lt"/>
              </a:rPr>
              <a:t> </a:t>
            </a:r>
            <a:r>
              <a:rPr lang="ru" sz="2400" err="1">
                <a:ea typeface="+mn-lt"/>
                <a:cs typeface="+mn-lt"/>
              </a:rPr>
              <a:t>закінчив</a:t>
            </a:r>
            <a:r>
              <a:rPr lang="ru" sz="2400" dirty="0">
                <a:ea typeface="+mn-lt"/>
                <a:cs typeface="+mn-lt"/>
              </a:rPr>
              <a:t> </a:t>
            </a:r>
            <a:r>
              <a:rPr lang="ru" sz="2400" err="1">
                <a:ea typeface="+mn-lt"/>
                <a:cs typeface="+mn-lt"/>
              </a:rPr>
              <a:t>філологічний</a:t>
            </a:r>
            <a:r>
              <a:rPr lang="ru" sz="2400" dirty="0">
                <a:ea typeface="+mn-lt"/>
                <a:cs typeface="+mn-lt"/>
              </a:rPr>
              <a:t> факультет </a:t>
            </a:r>
            <a:r>
              <a:rPr lang="ru" sz="2400" err="1">
                <a:ea typeface="+mn-lt"/>
                <a:cs typeface="+mn-lt"/>
              </a:rPr>
              <a:t>Київського</a:t>
            </a:r>
            <a:r>
              <a:rPr lang="ru" sz="2400" dirty="0">
                <a:ea typeface="+mn-lt"/>
                <a:cs typeface="+mn-lt"/>
              </a:rPr>
              <a:t> </a:t>
            </a:r>
            <a:r>
              <a:rPr lang="ru" sz="2400" err="1">
                <a:ea typeface="+mn-lt"/>
                <a:cs typeface="+mn-lt"/>
              </a:rPr>
              <a:t>педагогічного</a:t>
            </a:r>
            <a:r>
              <a:rPr lang="ru" sz="2400" dirty="0">
                <a:ea typeface="+mn-lt"/>
                <a:cs typeface="+mn-lt"/>
              </a:rPr>
              <a:t> </a:t>
            </a:r>
            <a:r>
              <a:rPr lang="ru" sz="2400" err="1">
                <a:ea typeface="+mn-lt"/>
                <a:cs typeface="+mn-lt"/>
              </a:rPr>
              <a:t>інституту</a:t>
            </a:r>
            <a:r>
              <a:rPr lang="ru" sz="2400" dirty="0">
                <a:ea typeface="+mn-lt"/>
                <a:cs typeface="+mn-lt"/>
              </a:rPr>
              <a:t>.</a:t>
            </a:r>
            <a:endParaRPr lang="ru-RU" sz="2400"/>
          </a:p>
          <a:p>
            <a:pPr algn="just">
              <a:buNone/>
            </a:pPr>
            <a:r>
              <a:rPr lang="ru" sz="2400" dirty="0">
                <a:ea typeface="+mn-lt"/>
                <a:cs typeface="+mn-lt"/>
              </a:rPr>
              <a:t>З 1978 р. до 1983 р. </a:t>
            </a:r>
            <a:r>
              <a:rPr lang="ru" sz="2400" dirty="0" err="1">
                <a:ea typeface="+mn-lt"/>
                <a:cs typeface="+mn-lt"/>
              </a:rPr>
              <a:t>працював</a:t>
            </a:r>
            <a:r>
              <a:rPr lang="ru" sz="2400" dirty="0">
                <a:ea typeface="+mn-lt"/>
                <a:cs typeface="+mn-lt"/>
              </a:rPr>
              <a:t> </a:t>
            </a:r>
            <a:r>
              <a:rPr lang="ru" sz="2400" dirty="0" err="1">
                <a:ea typeface="+mn-lt"/>
                <a:cs typeface="+mn-lt"/>
              </a:rPr>
              <a:t>вчителем</a:t>
            </a:r>
            <a:r>
              <a:rPr lang="ru" sz="2400" dirty="0">
                <a:ea typeface="+mn-lt"/>
                <a:cs typeface="+mn-lt"/>
              </a:rPr>
              <a:t> і директором </a:t>
            </a:r>
            <a:r>
              <a:rPr lang="ru" sz="2400" dirty="0" err="1">
                <a:ea typeface="+mn-lt"/>
                <a:cs typeface="+mn-lt"/>
              </a:rPr>
              <a:t>Зрайківської</a:t>
            </a:r>
            <a:r>
              <a:rPr lang="ru" sz="2400" dirty="0">
                <a:ea typeface="+mn-lt"/>
                <a:cs typeface="+mn-lt"/>
              </a:rPr>
              <a:t> </a:t>
            </a:r>
            <a:r>
              <a:rPr lang="ru" sz="2400" dirty="0" err="1">
                <a:ea typeface="+mn-lt"/>
                <a:cs typeface="+mn-lt"/>
              </a:rPr>
              <a:t>восьмирічної</a:t>
            </a:r>
            <a:r>
              <a:rPr lang="ru" sz="2400" dirty="0">
                <a:ea typeface="+mn-lt"/>
                <a:cs typeface="+mn-lt"/>
              </a:rPr>
              <a:t> </a:t>
            </a:r>
            <a:r>
              <a:rPr lang="ru" sz="2400" dirty="0" err="1">
                <a:ea typeface="+mn-lt"/>
                <a:cs typeface="+mn-lt"/>
              </a:rPr>
              <a:t>школи</a:t>
            </a:r>
            <a:r>
              <a:rPr lang="ru" sz="2400" dirty="0">
                <a:ea typeface="+mn-lt"/>
                <a:cs typeface="+mn-lt"/>
              </a:rPr>
              <a:t>. З 1983 р. до 1986 р. – на </a:t>
            </a:r>
            <a:r>
              <a:rPr lang="ru" sz="2400" dirty="0" err="1">
                <a:ea typeface="+mn-lt"/>
                <a:cs typeface="+mn-lt"/>
              </a:rPr>
              <a:t>посаді</a:t>
            </a:r>
            <a:r>
              <a:rPr lang="ru" sz="2400" dirty="0">
                <a:ea typeface="+mn-lt"/>
                <a:cs typeface="+mn-lt"/>
              </a:rPr>
              <a:t> </a:t>
            </a:r>
            <a:r>
              <a:rPr lang="ru" sz="2400" dirty="0" err="1">
                <a:ea typeface="+mn-lt"/>
                <a:cs typeface="+mn-lt"/>
              </a:rPr>
              <a:t>голови</a:t>
            </a:r>
            <a:r>
              <a:rPr lang="ru" sz="2400" dirty="0">
                <a:ea typeface="+mn-lt"/>
                <a:cs typeface="+mn-lt"/>
              </a:rPr>
              <a:t> </a:t>
            </a:r>
            <a:r>
              <a:rPr lang="ru" sz="2400" dirty="0" err="1">
                <a:ea typeface="+mn-lt"/>
                <a:cs typeface="+mn-lt"/>
              </a:rPr>
              <a:t>виконкому</a:t>
            </a:r>
            <a:r>
              <a:rPr lang="ru" sz="2400" dirty="0">
                <a:ea typeface="+mn-lt"/>
                <a:cs typeface="+mn-lt"/>
              </a:rPr>
              <a:t> </a:t>
            </a:r>
            <a:r>
              <a:rPr lang="ru" sz="2400" dirty="0" err="1">
                <a:ea typeface="+mn-lt"/>
                <a:cs typeface="+mn-lt"/>
              </a:rPr>
              <a:t>Зрайківської</a:t>
            </a:r>
            <a:r>
              <a:rPr lang="ru" sz="2400" dirty="0">
                <a:ea typeface="+mn-lt"/>
                <a:cs typeface="+mn-lt"/>
              </a:rPr>
              <a:t> </a:t>
            </a:r>
            <a:r>
              <a:rPr lang="ru" sz="2400" dirty="0" err="1">
                <a:ea typeface="+mn-lt"/>
                <a:cs typeface="+mn-lt"/>
              </a:rPr>
              <a:t>сільської</a:t>
            </a:r>
            <a:r>
              <a:rPr lang="ru" sz="2400" dirty="0">
                <a:ea typeface="+mn-lt"/>
                <a:cs typeface="+mn-lt"/>
              </a:rPr>
              <a:t> ради.</a:t>
            </a:r>
            <a:endParaRPr lang="ru-RU" sz="2400" dirty="0"/>
          </a:p>
          <a:p>
            <a:pPr algn="just">
              <a:buNone/>
            </a:pPr>
            <a:r>
              <a:rPr lang="ru" sz="2400" dirty="0">
                <a:ea typeface="+mn-lt"/>
                <a:cs typeface="+mn-lt"/>
              </a:rPr>
              <a:t>З 1998 року – </a:t>
            </a:r>
            <a:r>
              <a:rPr lang="ru" sz="2400" err="1">
                <a:ea typeface="+mn-lt"/>
                <a:cs typeface="+mn-lt"/>
              </a:rPr>
              <a:t>активний</a:t>
            </a:r>
            <a:r>
              <a:rPr lang="ru" sz="2400" dirty="0">
                <a:ea typeface="+mn-lt"/>
                <a:cs typeface="+mn-lt"/>
              </a:rPr>
              <a:t> член </a:t>
            </a:r>
            <a:r>
              <a:rPr lang="ru" sz="2400" err="1">
                <a:ea typeface="+mn-lt"/>
                <a:cs typeface="+mn-lt"/>
              </a:rPr>
              <a:t>Всеукраїнського</a:t>
            </a:r>
            <a:r>
              <a:rPr lang="ru" sz="2400" dirty="0">
                <a:ea typeface="+mn-lt"/>
                <a:cs typeface="+mn-lt"/>
              </a:rPr>
              <a:t> </a:t>
            </a:r>
            <a:r>
              <a:rPr lang="ru" sz="2400" err="1">
                <a:ea typeface="+mn-lt"/>
                <a:cs typeface="+mn-lt"/>
              </a:rPr>
              <a:t>літературно-мистецького</a:t>
            </a:r>
            <a:r>
              <a:rPr lang="ru" sz="2400" dirty="0">
                <a:ea typeface="+mn-lt"/>
                <a:cs typeface="+mn-lt"/>
              </a:rPr>
              <a:t> </a:t>
            </a:r>
            <a:r>
              <a:rPr lang="ru" sz="2400" err="1">
                <a:ea typeface="+mn-lt"/>
                <a:cs typeface="+mn-lt"/>
              </a:rPr>
              <a:t>об’єднання</a:t>
            </a:r>
            <a:r>
              <a:rPr lang="ru" sz="2400" dirty="0">
                <a:ea typeface="+mn-lt"/>
                <a:cs typeface="+mn-lt"/>
              </a:rPr>
              <a:t> «</a:t>
            </a:r>
            <a:r>
              <a:rPr lang="ru" sz="2400" err="1">
                <a:ea typeface="+mn-lt"/>
                <a:cs typeface="+mn-lt"/>
              </a:rPr>
              <a:t>Радосинь</a:t>
            </a:r>
            <a:r>
              <a:rPr lang="ru" sz="2400" dirty="0">
                <a:ea typeface="+mn-lt"/>
                <a:cs typeface="+mn-lt"/>
              </a:rPr>
              <a:t>».</a:t>
            </a:r>
            <a:endParaRPr lang="ru-RU" sz="2400"/>
          </a:p>
          <a:p>
            <a:pPr algn="just">
              <a:buNone/>
            </a:pPr>
            <a:r>
              <a:rPr lang="ru" sz="2400" dirty="0">
                <a:ea typeface="+mn-lt"/>
                <a:cs typeface="+mn-lt"/>
              </a:rPr>
              <a:t>У 2000 </a:t>
            </a:r>
            <a:r>
              <a:rPr lang="ru" sz="2400" err="1">
                <a:ea typeface="+mn-lt"/>
                <a:cs typeface="+mn-lt"/>
              </a:rPr>
              <a:t>році</a:t>
            </a:r>
            <a:r>
              <a:rPr lang="ru" sz="2400" dirty="0">
                <a:ea typeface="+mn-lt"/>
                <a:cs typeface="+mn-lt"/>
              </a:rPr>
              <a:t> став членом </a:t>
            </a:r>
            <a:r>
              <a:rPr lang="ru" sz="2400" err="1">
                <a:ea typeface="+mn-lt"/>
                <a:cs typeface="+mn-lt"/>
              </a:rPr>
              <a:t>Національної</a:t>
            </a:r>
            <a:r>
              <a:rPr lang="ru" sz="2400" dirty="0">
                <a:ea typeface="+mn-lt"/>
                <a:cs typeface="+mn-lt"/>
              </a:rPr>
              <a:t> </a:t>
            </a:r>
            <a:r>
              <a:rPr lang="ru" sz="2400" err="1">
                <a:ea typeface="+mn-lt"/>
                <a:cs typeface="+mn-lt"/>
              </a:rPr>
              <a:t>спілки</a:t>
            </a:r>
            <a:r>
              <a:rPr lang="ru" sz="2400" dirty="0">
                <a:ea typeface="+mn-lt"/>
                <a:cs typeface="+mn-lt"/>
              </a:rPr>
              <a:t> </a:t>
            </a:r>
            <a:r>
              <a:rPr lang="ru" sz="2400" err="1">
                <a:ea typeface="+mn-lt"/>
                <a:cs typeface="+mn-lt"/>
              </a:rPr>
              <a:t>письменників</a:t>
            </a:r>
            <a:r>
              <a:rPr lang="ru" sz="2400" dirty="0">
                <a:ea typeface="+mn-lt"/>
                <a:cs typeface="+mn-lt"/>
              </a:rPr>
              <a:t> </a:t>
            </a:r>
            <a:r>
              <a:rPr lang="ru" sz="2400" err="1">
                <a:ea typeface="+mn-lt"/>
                <a:cs typeface="+mn-lt"/>
              </a:rPr>
              <a:t>України</a:t>
            </a:r>
            <a:r>
              <a:rPr lang="ru" sz="2400" dirty="0">
                <a:ea typeface="+mn-lt"/>
                <a:cs typeface="+mn-lt"/>
              </a:rPr>
              <a:t>.</a:t>
            </a:r>
            <a:endParaRPr lang="ru-RU" sz="2400"/>
          </a:p>
          <a:p>
            <a:pPr marL="0" indent="0">
              <a:buNone/>
            </a:pPr>
            <a:endParaRPr lang="ru-RU" sz="1600"/>
          </a:p>
        </p:txBody>
      </p:sp>
      <p:pic>
        <p:nvPicPr>
          <p:cNvPr id="4" name="Рисунок 3" descr="Изображение выглядит как текст, снимок экрана, дизайн&#10;&#10;Автоматически созданное описание">
            <a:extLst>
              <a:ext uri="{FF2B5EF4-FFF2-40B4-BE49-F238E27FC236}">
                <a16:creationId xmlns:a16="http://schemas.microsoft.com/office/drawing/2014/main" id="{6492B293-A44A-83B1-2A91-94598F84DCC3}"/>
              </a:ext>
            </a:extLst>
          </p:cNvPr>
          <p:cNvPicPr>
            <a:picLocks noChangeAspect="1"/>
          </p:cNvPicPr>
          <p:nvPr/>
        </p:nvPicPr>
        <p:blipFill>
          <a:blip r:embed="rId2"/>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591682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B57293-26BE-8321-7933-F686B7E62814}"/>
              </a:ext>
            </a:extLst>
          </p:cNvPr>
          <p:cNvSpPr>
            <a:spLocks noGrp="1"/>
          </p:cNvSpPr>
          <p:nvPr>
            <p:ph type="title"/>
          </p:nvPr>
        </p:nvSpPr>
        <p:spPr>
          <a:xfrm>
            <a:off x="838200" y="690"/>
            <a:ext cx="10515600" cy="1325563"/>
          </a:xfrm>
        </p:spPr>
        <p:txBody>
          <a:bodyPr/>
          <a:lstStyle/>
          <a:p>
            <a:pPr algn="ctr"/>
            <a:r>
              <a:rPr lang="ru-RU" sz="3900" b="1" dirty="0">
                <a:solidFill>
                  <a:srgbClr val="572314"/>
                </a:solidFill>
                <a:latin typeface="Times New Roman"/>
                <a:cs typeface="Times New Roman"/>
              </a:rPr>
              <a:t>Знай, «</a:t>
            </a:r>
            <a:r>
              <a:rPr lang="ru-RU" sz="3900" b="1" dirty="0" err="1">
                <a:solidFill>
                  <a:srgbClr val="572314"/>
                </a:solidFill>
                <a:latin typeface="Times New Roman"/>
                <a:cs typeface="Times New Roman"/>
              </a:rPr>
              <a:t>о́рче</a:t>
            </a:r>
            <a:r>
              <a:rPr lang="ru-RU" sz="3900" b="1" dirty="0">
                <a:solidFill>
                  <a:srgbClr val="572314"/>
                </a:solidFill>
                <a:latin typeface="Times New Roman"/>
                <a:cs typeface="Times New Roman"/>
              </a:rPr>
              <a:t>»…</a:t>
            </a:r>
            <a:endParaRPr lang="ru-RU" sz="3900" b="1" dirty="0">
              <a:latin typeface="Times New Roman"/>
              <a:cs typeface="Times New Roman"/>
            </a:endParaRPr>
          </a:p>
        </p:txBody>
      </p:sp>
      <p:sp>
        <p:nvSpPr>
          <p:cNvPr id="3" name="Объект 2">
            <a:extLst>
              <a:ext uri="{FF2B5EF4-FFF2-40B4-BE49-F238E27FC236}">
                <a16:creationId xmlns:a16="http://schemas.microsoft.com/office/drawing/2014/main" id="{13DFF2CC-3699-80A3-2F40-6A4F7952B04F}"/>
              </a:ext>
            </a:extLst>
          </p:cNvPr>
          <p:cNvSpPr>
            <a:spLocks noGrp="1"/>
          </p:cNvSpPr>
          <p:nvPr>
            <p:ph idx="1"/>
          </p:nvPr>
        </p:nvSpPr>
        <p:spPr>
          <a:xfrm>
            <a:off x="838200" y="1041539"/>
            <a:ext cx="10515600" cy="5621336"/>
          </a:xfrm>
        </p:spPr>
        <p:txBody>
          <a:bodyPr vert="horz" lIns="91440" tIns="45720" rIns="91440" bIns="45720" rtlCol="0" anchor="t">
            <a:normAutofit fontScale="92500" lnSpcReduction="20000"/>
          </a:bodyPr>
          <a:lstStyle/>
          <a:p>
            <a:pPr marL="0" indent="0" algn="ctr">
              <a:buNone/>
            </a:pPr>
            <a:r>
              <a:rPr lang="ru-RU" sz="2000">
                <a:latin typeface="Times New Roman"/>
                <a:cs typeface="Times New Roman"/>
              </a:rPr>
              <a:t>Знай, </a:t>
            </a:r>
            <a:r>
              <a:rPr lang="ru-RU" sz="2000" err="1">
                <a:latin typeface="Times New Roman"/>
                <a:cs typeface="Times New Roman"/>
              </a:rPr>
              <a:t>о́рче</a:t>
            </a:r>
            <a:r>
              <a:rPr lang="ru-RU" sz="2000">
                <a:latin typeface="Times New Roman"/>
                <a:cs typeface="Times New Roman"/>
              </a:rPr>
              <a:t>: </a:t>
            </a:r>
            <a:r>
              <a:rPr lang="ru-RU" sz="2000" err="1">
                <a:latin typeface="Times New Roman"/>
                <a:cs typeface="Times New Roman"/>
              </a:rPr>
              <a:t>Україна</a:t>
            </a:r>
            <a:r>
              <a:rPr lang="ru-RU" sz="2000">
                <a:latin typeface="Times New Roman"/>
                <a:cs typeface="Times New Roman"/>
              </a:rPr>
              <a:t> – </a:t>
            </a:r>
            <a:r>
              <a:rPr lang="ru-RU" sz="2000" err="1">
                <a:latin typeface="Times New Roman"/>
                <a:cs typeface="Times New Roman"/>
              </a:rPr>
              <a:t>гли́ба</a:t>
            </a:r>
            <a:r>
              <a:rPr lang="ru-RU" sz="2000">
                <a:latin typeface="Times New Roman"/>
                <a:cs typeface="Times New Roman"/>
              </a:rPr>
              <a:t>!..</a:t>
            </a:r>
            <a:endParaRPr lang="ru-RU"/>
          </a:p>
          <a:p>
            <a:pPr marL="0" indent="0" algn="ctr">
              <a:buNone/>
            </a:pPr>
            <a:r>
              <a:rPr lang="ru-RU" sz="2000" err="1">
                <a:latin typeface="Times New Roman"/>
                <a:cs typeface="Times New Roman"/>
              </a:rPr>
              <a:t>Тобі</a:t>
            </a:r>
            <a:r>
              <a:rPr lang="ru-RU" sz="2000">
                <a:latin typeface="Times New Roman"/>
                <a:cs typeface="Times New Roman"/>
              </a:rPr>
              <a:t> </a:t>
            </a:r>
            <a:r>
              <a:rPr lang="ru-RU" sz="2000" err="1">
                <a:latin typeface="Times New Roman"/>
                <a:cs typeface="Times New Roman"/>
              </a:rPr>
              <a:t>її</a:t>
            </a:r>
            <a:r>
              <a:rPr lang="ru-RU" sz="2000">
                <a:latin typeface="Times New Roman"/>
                <a:cs typeface="Times New Roman"/>
              </a:rPr>
              <a:t> не </a:t>
            </a:r>
            <a:r>
              <a:rPr lang="ru-RU" sz="2000" err="1">
                <a:latin typeface="Times New Roman"/>
                <a:cs typeface="Times New Roman"/>
              </a:rPr>
              <a:t>сколупну́ть</a:t>
            </a:r>
            <a:r>
              <a:rPr lang="ru-RU" sz="2000">
                <a:latin typeface="Times New Roman"/>
                <a:cs typeface="Times New Roman"/>
              </a:rPr>
              <a:t>!..</a:t>
            </a:r>
            <a:endParaRPr lang="ru-RU"/>
          </a:p>
          <a:p>
            <a:pPr marL="0" indent="0" algn="ctr">
              <a:buNone/>
            </a:pPr>
            <a:r>
              <a:rPr lang="ru-RU" sz="2000" err="1">
                <a:latin typeface="Times New Roman"/>
                <a:cs typeface="Times New Roman"/>
              </a:rPr>
              <a:t>Вкраїна</a:t>
            </a:r>
            <a:r>
              <a:rPr lang="ru-RU" sz="2000">
                <a:latin typeface="Times New Roman"/>
                <a:cs typeface="Times New Roman"/>
              </a:rPr>
              <a:t> – то твоя </a:t>
            </a:r>
            <a:r>
              <a:rPr lang="ru-RU" sz="2000" err="1">
                <a:latin typeface="Times New Roman"/>
                <a:cs typeface="Times New Roman"/>
              </a:rPr>
              <a:t>поги́бель</a:t>
            </a:r>
            <a:r>
              <a:rPr lang="ru-RU" sz="2000">
                <a:latin typeface="Times New Roman"/>
                <a:cs typeface="Times New Roman"/>
              </a:rPr>
              <a:t>,</a:t>
            </a:r>
            <a:endParaRPr lang="ru-RU"/>
          </a:p>
          <a:p>
            <a:pPr marL="0" indent="0" algn="ctr">
              <a:buNone/>
            </a:pPr>
            <a:r>
              <a:rPr lang="ru-RU" sz="2000">
                <a:latin typeface="Times New Roman"/>
                <a:cs typeface="Times New Roman"/>
              </a:rPr>
              <a:t>А </a:t>
            </a:r>
            <a:r>
              <a:rPr lang="ru-RU" sz="2000" err="1">
                <a:latin typeface="Times New Roman"/>
                <a:cs typeface="Times New Roman"/>
              </a:rPr>
              <a:t>ще</a:t>
            </a:r>
            <a:r>
              <a:rPr lang="ru-RU" sz="2000">
                <a:latin typeface="Times New Roman"/>
                <a:cs typeface="Times New Roman"/>
              </a:rPr>
              <a:t> до </a:t>
            </a:r>
            <a:r>
              <a:rPr lang="ru-RU" sz="2000" err="1">
                <a:latin typeface="Times New Roman"/>
                <a:cs typeface="Times New Roman"/>
              </a:rPr>
              <a:t>пе́кла</a:t>
            </a:r>
            <a:r>
              <a:rPr lang="ru-RU" sz="2000">
                <a:latin typeface="Times New Roman"/>
                <a:cs typeface="Times New Roman"/>
              </a:rPr>
              <a:t> </a:t>
            </a:r>
            <a:r>
              <a:rPr lang="ru-RU" sz="2000" err="1">
                <a:latin typeface="Times New Roman"/>
                <a:cs typeface="Times New Roman"/>
              </a:rPr>
              <a:t>вірна</a:t>
            </a:r>
            <a:r>
              <a:rPr lang="ru-RU" sz="2000">
                <a:latin typeface="Times New Roman"/>
                <a:cs typeface="Times New Roman"/>
              </a:rPr>
              <a:t> путь!..</a:t>
            </a:r>
            <a:endParaRPr lang="ru-RU"/>
          </a:p>
          <a:p>
            <a:pPr marL="0" indent="0" algn="ctr">
              <a:buNone/>
            </a:pPr>
            <a:endParaRPr lang="ru-RU"/>
          </a:p>
          <a:p>
            <a:pPr marL="0" indent="0" algn="ctr">
              <a:buNone/>
            </a:pPr>
            <a:r>
              <a:rPr lang="ru-RU" sz="2000">
                <a:latin typeface="Times New Roman"/>
                <a:cs typeface="Times New Roman"/>
              </a:rPr>
              <a:t>Знай, </a:t>
            </a:r>
            <a:r>
              <a:rPr lang="ru-RU" sz="2000" err="1">
                <a:latin typeface="Times New Roman"/>
                <a:cs typeface="Times New Roman"/>
              </a:rPr>
              <a:t>о́рче</a:t>
            </a:r>
            <a:r>
              <a:rPr lang="ru-RU" sz="2000">
                <a:latin typeface="Times New Roman"/>
                <a:cs typeface="Times New Roman"/>
              </a:rPr>
              <a:t>: нас не </a:t>
            </a:r>
            <a:r>
              <a:rPr lang="ru-RU" sz="2000" err="1">
                <a:latin typeface="Times New Roman"/>
                <a:cs typeface="Times New Roman"/>
              </a:rPr>
              <a:t>заляка́ти</a:t>
            </a:r>
            <a:r>
              <a:rPr lang="ru-RU" sz="2000">
                <a:latin typeface="Times New Roman"/>
                <a:cs typeface="Times New Roman"/>
              </a:rPr>
              <a:t>…</a:t>
            </a:r>
            <a:endParaRPr lang="ru-RU"/>
          </a:p>
          <a:p>
            <a:pPr marL="0" indent="0" algn="ctr">
              <a:buNone/>
            </a:pPr>
            <a:r>
              <a:rPr lang="ru-RU" sz="2000">
                <a:latin typeface="Times New Roman"/>
                <a:cs typeface="Times New Roman"/>
              </a:rPr>
              <a:t>І </a:t>
            </a:r>
            <a:r>
              <a:rPr lang="ru-RU" sz="2000" err="1">
                <a:latin typeface="Times New Roman"/>
                <a:cs typeface="Times New Roman"/>
              </a:rPr>
              <a:t>я́к</a:t>
            </a:r>
            <a:r>
              <a:rPr lang="ru-RU" sz="2000">
                <a:latin typeface="Times New Roman"/>
                <a:cs typeface="Times New Roman"/>
              </a:rPr>
              <a:t> би </a:t>
            </a:r>
            <a:r>
              <a:rPr lang="ru-RU" sz="2000" err="1">
                <a:latin typeface="Times New Roman"/>
                <a:cs typeface="Times New Roman"/>
              </a:rPr>
              <a:t>ти</a:t>
            </a:r>
            <a:r>
              <a:rPr lang="ru-RU" sz="2000">
                <a:latin typeface="Times New Roman"/>
                <a:cs typeface="Times New Roman"/>
              </a:rPr>
              <a:t> не </a:t>
            </a:r>
            <a:r>
              <a:rPr lang="ru-RU" sz="2000" err="1">
                <a:latin typeface="Times New Roman"/>
                <a:cs typeface="Times New Roman"/>
              </a:rPr>
              <a:t>скажені́в</a:t>
            </a:r>
            <a:r>
              <a:rPr lang="ru-RU" sz="2000">
                <a:latin typeface="Times New Roman"/>
                <a:cs typeface="Times New Roman"/>
              </a:rPr>
              <a:t>,</a:t>
            </a:r>
            <a:endParaRPr lang="ru-RU"/>
          </a:p>
          <a:p>
            <a:pPr marL="0" indent="0" algn="ctr">
              <a:buNone/>
            </a:pPr>
            <a:r>
              <a:rPr lang="ru-RU" sz="2000" err="1">
                <a:latin typeface="Times New Roman"/>
                <a:cs typeface="Times New Roman"/>
              </a:rPr>
              <a:t>Твої</a:t>
            </a:r>
            <a:r>
              <a:rPr lang="ru-RU" sz="2000">
                <a:latin typeface="Times New Roman"/>
                <a:cs typeface="Times New Roman"/>
              </a:rPr>
              <a:t> «</a:t>
            </a:r>
            <a:r>
              <a:rPr lang="ru-RU" sz="2000" err="1">
                <a:latin typeface="Times New Roman"/>
                <a:cs typeface="Times New Roman"/>
              </a:rPr>
              <a:t>вожді</a:t>
            </a:r>
            <a:r>
              <a:rPr lang="ru-RU" sz="2000">
                <a:latin typeface="Times New Roman"/>
                <a:cs typeface="Times New Roman"/>
              </a:rPr>
              <a:t>» </a:t>
            </a:r>
            <a:r>
              <a:rPr lang="ru-RU" sz="2000" err="1">
                <a:latin typeface="Times New Roman"/>
                <a:cs typeface="Times New Roman"/>
              </a:rPr>
              <a:t>піду́ть</a:t>
            </a:r>
            <a:r>
              <a:rPr lang="ru-RU" sz="2000">
                <a:latin typeface="Times New Roman"/>
                <a:cs typeface="Times New Roman"/>
              </a:rPr>
              <a:t> за </a:t>
            </a:r>
            <a:r>
              <a:rPr lang="ru-RU" sz="2000" err="1">
                <a:latin typeface="Times New Roman"/>
                <a:cs typeface="Times New Roman"/>
              </a:rPr>
              <a:t>ґра́ти</a:t>
            </a:r>
            <a:r>
              <a:rPr lang="ru-RU" sz="2000">
                <a:latin typeface="Times New Roman"/>
                <a:cs typeface="Times New Roman"/>
              </a:rPr>
              <a:t>,</a:t>
            </a:r>
            <a:endParaRPr lang="ru-RU"/>
          </a:p>
          <a:p>
            <a:pPr marL="0" indent="0" algn="ctr">
              <a:buNone/>
            </a:pPr>
            <a:r>
              <a:rPr lang="ru-RU" sz="2000">
                <a:latin typeface="Times New Roman"/>
                <a:cs typeface="Times New Roman"/>
              </a:rPr>
              <a:t>А </a:t>
            </a:r>
            <a:r>
              <a:rPr lang="ru-RU" sz="2000" err="1">
                <a:latin typeface="Times New Roman"/>
                <a:cs typeface="Times New Roman"/>
              </a:rPr>
              <a:t>ти</a:t>
            </a:r>
            <a:r>
              <a:rPr lang="ru-RU" sz="2000">
                <a:latin typeface="Times New Roman"/>
                <a:cs typeface="Times New Roman"/>
              </a:rPr>
              <a:t> </a:t>
            </a:r>
            <a:r>
              <a:rPr lang="ru-RU" sz="2000" err="1">
                <a:latin typeface="Times New Roman"/>
                <a:cs typeface="Times New Roman"/>
              </a:rPr>
              <a:t>згори́ш</a:t>
            </a:r>
            <a:r>
              <a:rPr lang="ru-RU" sz="2000">
                <a:latin typeface="Times New Roman"/>
                <a:cs typeface="Times New Roman"/>
              </a:rPr>
              <a:t> </a:t>
            </a:r>
            <a:r>
              <a:rPr lang="ru-RU" sz="2000" err="1">
                <a:latin typeface="Times New Roman"/>
                <a:cs typeface="Times New Roman"/>
              </a:rPr>
              <a:t>помі́ж</a:t>
            </a:r>
            <a:r>
              <a:rPr lang="ru-RU" sz="2000">
                <a:latin typeface="Times New Roman"/>
                <a:cs typeface="Times New Roman"/>
              </a:rPr>
              <a:t> </a:t>
            </a:r>
            <a:r>
              <a:rPr lang="ru-RU" sz="2000" err="1">
                <a:latin typeface="Times New Roman"/>
                <a:cs typeface="Times New Roman"/>
              </a:rPr>
              <a:t>вогні́в</a:t>
            </a:r>
            <a:r>
              <a:rPr lang="ru-RU" sz="2000">
                <a:latin typeface="Times New Roman"/>
                <a:cs typeface="Times New Roman"/>
              </a:rPr>
              <a:t>!.. </a:t>
            </a:r>
            <a:endParaRPr lang="ru-RU"/>
          </a:p>
          <a:p>
            <a:pPr marL="0" indent="0" algn="ctr">
              <a:buNone/>
            </a:pPr>
            <a:endParaRPr lang="ru-RU"/>
          </a:p>
          <a:p>
            <a:pPr marL="0" indent="0" algn="ctr">
              <a:buNone/>
            </a:pPr>
            <a:r>
              <a:rPr lang="ru-RU" sz="2000">
                <a:latin typeface="Times New Roman"/>
                <a:cs typeface="Times New Roman"/>
              </a:rPr>
              <a:t>І правда наша – </a:t>
            </a:r>
            <a:r>
              <a:rPr lang="ru-RU" sz="2000" err="1">
                <a:latin typeface="Times New Roman"/>
                <a:cs typeface="Times New Roman"/>
              </a:rPr>
              <a:t>незбори́ма</a:t>
            </a:r>
            <a:r>
              <a:rPr lang="ru-RU" sz="2000">
                <a:latin typeface="Times New Roman"/>
                <a:cs typeface="Times New Roman"/>
              </a:rPr>
              <a:t>,</a:t>
            </a:r>
            <a:endParaRPr lang="ru-RU"/>
          </a:p>
          <a:p>
            <a:pPr marL="0" indent="0" algn="ctr">
              <a:buNone/>
            </a:pPr>
            <a:r>
              <a:rPr lang="ru-RU" sz="2000">
                <a:latin typeface="Times New Roman"/>
                <a:cs typeface="Times New Roman"/>
              </a:rPr>
              <a:t>І </a:t>
            </a:r>
            <a:r>
              <a:rPr lang="ru-RU" sz="2000" err="1">
                <a:latin typeface="Times New Roman"/>
                <a:cs typeface="Times New Roman"/>
              </a:rPr>
              <a:t>га́сло</a:t>
            </a:r>
            <a:r>
              <a:rPr lang="ru-RU" sz="2000">
                <a:latin typeface="Times New Roman"/>
                <a:cs typeface="Times New Roman"/>
              </a:rPr>
              <a:t> наше – </a:t>
            </a:r>
            <a:r>
              <a:rPr lang="ru-RU" sz="2000" err="1">
                <a:latin typeface="Times New Roman"/>
                <a:cs typeface="Times New Roman"/>
              </a:rPr>
              <a:t>будьмо</a:t>
            </a:r>
            <a:r>
              <a:rPr lang="ru-RU" sz="2000">
                <a:latin typeface="Times New Roman"/>
                <a:cs typeface="Times New Roman"/>
              </a:rPr>
              <a:t>, гей!.. </a:t>
            </a:r>
            <a:endParaRPr lang="ru-RU"/>
          </a:p>
          <a:p>
            <a:pPr marL="0" indent="0" algn="ctr">
              <a:buNone/>
            </a:pPr>
            <a:r>
              <a:rPr lang="ru-RU" sz="2000">
                <a:latin typeface="Times New Roman"/>
                <a:cs typeface="Times New Roman"/>
              </a:rPr>
              <a:t>Ми – купина́ </a:t>
            </a:r>
            <a:r>
              <a:rPr lang="ru-RU" sz="2000" err="1">
                <a:latin typeface="Times New Roman"/>
                <a:cs typeface="Times New Roman"/>
              </a:rPr>
              <a:t>неопали́ма</a:t>
            </a:r>
            <a:r>
              <a:rPr lang="ru-RU" sz="2000">
                <a:latin typeface="Times New Roman"/>
                <a:cs typeface="Times New Roman"/>
              </a:rPr>
              <a:t>,</a:t>
            </a:r>
            <a:endParaRPr lang="ru-RU"/>
          </a:p>
          <a:p>
            <a:pPr marL="0" indent="0" algn="ctr">
              <a:buNone/>
            </a:pPr>
            <a:r>
              <a:rPr lang="ru-RU" sz="2000" err="1">
                <a:latin typeface="Times New Roman"/>
                <a:cs typeface="Times New Roman"/>
              </a:rPr>
              <a:t>Бо</a:t>
            </a:r>
            <a:r>
              <a:rPr lang="ru-RU" sz="2000">
                <a:latin typeface="Times New Roman"/>
                <a:cs typeface="Times New Roman"/>
              </a:rPr>
              <a:t> </a:t>
            </a:r>
            <a:r>
              <a:rPr lang="ru-RU" sz="2000" err="1">
                <a:latin typeface="Times New Roman"/>
                <a:cs typeface="Times New Roman"/>
              </a:rPr>
              <a:t>кожен</a:t>
            </a:r>
            <a:r>
              <a:rPr lang="ru-RU" sz="2000">
                <a:latin typeface="Times New Roman"/>
                <a:cs typeface="Times New Roman"/>
              </a:rPr>
              <a:t> </a:t>
            </a:r>
            <a:r>
              <a:rPr lang="ru-RU" sz="2000" err="1">
                <a:latin typeface="Times New Roman"/>
                <a:cs typeface="Times New Roman"/>
              </a:rPr>
              <a:t>воїн</a:t>
            </a:r>
            <a:r>
              <a:rPr lang="ru-RU" sz="2000">
                <a:latin typeface="Times New Roman"/>
                <a:cs typeface="Times New Roman"/>
              </a:rPr>
              <a:t> – </a:t>
            </a:r>
            <a:r>
              <a:rPr lang="ru-RU" sz="2000" err="1">
                <a:latin typeface="Times New Roman"/>
                <a:cs typeface="Times New Roman"/>
              </a:rPr>
              <a:t>Промете́й</a:t>
            </a:r>
            <a:r>
              <a:rPr lang="ru-RU" sz="2000">
                <a:latin typeface="Times New Roman"/>
                <a:cs typeface="Times New Roman"/>
              </a:rPr>
              <a:t>!..  </a:t>
            </a:r>
            <a:endParaRPr lang="ru-RU"/>
          </a:p>
          <a:p>
            <a:pPr marL="0" indent="0" algn="ctr">
              <a:buNone/>
            </a:pPr>
            <a:endParaRPr lang="ru-RU"/>
          </a:p>
          <a:p>
            <a:pPr marL="0" indent="0" algn="ctr">
              <a:buNone/>
            </a:pPr>
            <a:r>
              <a:rPr lang="ru-RU" sz="2000">
                <a:latin typeface="Times New Roman"/>
                <a:cs typeface="Times New Roman"/>
              </a:rPr>
              <a:t>Знай, </a:t>
            </a:r>
            <a:r>
              <a:rPr lang="ru-RU" sz="2000" err="1">
                <a:latin typeface="Times New Roman"/>
                <a:cs typeface="Times New Roman"/>
              </a:rPr>
              <a:t>о́рче</a:t>
            </a:r>
            <a:r>
              <a:rPr lang="ru-RU" sz="2000">
                <a:latin typeface="Times New Roman"/>
                <a:cs typeface="Times New Roman"/>
              </a:rPr>
              <a:t> [ с.51] …</a:t>
            </a:r>
            <a:endParaRPr lang="ru-RU"/>
          </a:p>
          <a:p>
            <a:endParaRPr lang="ru-RU" dirty="0"/>
          </a:p>
        </p:txBody>
      </p:sp>
    </p:spTree>
    <p:extLst>
      <p:ext uri="{BB962C8B-B14F-4D97-AF65-F5344CB8AC3E}">
        <p14:creationId xmlns:p14="http://schemas.microsoft.com/office/powerpoint/2010/main" val="1935463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ED93CC-86BB-DB49-65FA-B4E9718128BA}"/>
              </a:ext>
            </a:extLst>
          </p:cNvPr>
          <p:cNvSpPr>
            <a:spLocks noGrp="1"/>
          </p:cNvSpPr>
          <p:nvPr>
            <p:ph type="title"/>
          </p:nvPr>
        </p:nvSpPr>
        <p:spPr>
          <a:xfrm>
            <a:off x="838200" y="691"/>
            <a:ext cx="10515600" cy="1325563"/>
          </a:xfrm>
        </p:spPr>
        <p:txBody>
          <a:bodyPr/>
          <a:lstStyle/>
          <a:p>
            <a:pPr algn="ctr"/>
            <a:r>
              <a:rPr lang="ru-RU" sz="2400" b="1" dirty="0">
                <a:solidFill>
                  <a:srgbClr val="572314"/>
                </a:solidFill>
                <a:latin typeface="Times New Roman"/>
                <a:cs typeface="Times New Roman"/>
              </a:rPr>
              <a:t>БІЛІ ЯНГОЛИ</a:t>
            </a:r>
            <a:br>
              <a:rPr lang="ru-RU" sz="2400" b="1" dirty="0">
                <a:solidFill>
                  <a:srgbClr val="572314"/>
                </a:solidFill>
                <a:latin typeface="Times New Roman"/>
                <a:cs typeface="Times New Roman"/>
              </a:rPr>
            </a:br>
            <a:r>
              <a:rPr lang="ru-RU" sz="2400" b="1" dirty="0">
                <a:solidFill>
                  <a:srgbClr val="572314"/>
                </a:solidFill>
                <a:latin typeface="Times New Roman"/>
                <a:cs typeface="Times New Roman"/>
              </a:rPr>
              <a:t> </a:t>
            </a:r>
            <a:r>
              <a:rPr lang="ru-RU" sz="2400" i="1" err="1">
                <a:solidFill>
                  <a:srgbClr val="572314"/>
                </a:solidFill>
                <a:latin typeface="Times New Roman"/>
                <a:cs typeface="Times New Roman"/>
              </a:rPr>
              <a:t>неодруженим</a:t>
            </a:r>
            <a:r>
              <a:rPr lang="ru-RU" sz="2400" i="1" dirty="0">
                <a:solidFill>
                  <a:srgbClr val="572314"/>
                </a:solidFill>
                <a:latin typeface="Times New Roman"/>
                <a:cs typeface="Times New Roman"/>
              </a:rPr>
              <a:t> </a:t>
            </a:r>
            <a:r>
              <a:rPr lang="ru-RU" sz="2400" i="1" err="1">
                <a:solidFill>
                  <a:srgbClr val="572314"/>
                </a:solidFill>
                <a:latin typeface="Times New Roman"/>
                <a:cs typeface="Times New Roman"/>
              </a:rPr>
              <a:t>воїнам</a:t>
            </a:r>
            <a:endParaRPr lang="ru-RU" sz="2400" i="1" err="1">
              <a:latin typeface="Times New Roman"/>
              <a:cs typeface="Times New Roman"/>
            </a:endParaRPr>
          </a:p>
        </p:txBody>
      </p:sp>
      <p:sp>
        <p:nvSpPr>
          <p:cNvPr id="3" name="Объект 2">
            <a:extLst>
              <a:ext uri="{FF2B5EF4-FFF2-40B4-BE49-F238E27FC236}">
                <a16:creationId xmlns:a16="http://schemas.microsoft.com/office/drawing/2014/main" id="{14EADA1C-7EE9-253B-D8B8-BF9E816F2AB3}"/>
              </a:ext>
            </a:extLst>
          </p:cNvPr>
          <p:cNvSpPr>
            <a:spLocks noGrp="1"/>
          </p:cNvSpPr>
          <p:nvPr>
            <p:ph idx="1"/>
          </p:nvPr>
        </p:nvSpPr>
        <p:spPr>
          <a:xfrm>
            <a:off x="959678" y="1151973"/>
            <a:ext cx="10394122" cy="5709685"/>
          </a:xfrm>
        </p:spPr>
        <p:txBody>
          <a:bodyPr vert="horz" lIns="91440" tIns="45720" rIns="91440" bIns="45720" rtlCol="0" anchor="t">
            <a:normAutofit fontScale="92500" lnSpcReduction="20000"/>
          </a:bodyPr>
          <a:lstStyle/>
          <a:p>
            <a:pPr marL="0" indent="0" algn="ctr">
              <a:buNone/>
            </a:pPr>
            <a:r>
              <a:rPr lang="ru-RU" sz="800" dirty="0">
                <a:latin typeface="Corbel"/>
              </a:rPr>
              <a:t> </a:t>
            </a:r>
            <a:r>
              <a:rPr lang="ru-RU" sz="2000" err="1">
                <a:latin typeface="Times New Roman"/>
                <a:cs typeface="Times New Roman"/>
              </a:rPr>
              <a:t>Сьогодні</a:t>
            </a:r>
            <a:r>
              <a:rPr lang="ru-RU" sz="2000">
                <a:latin typeface="Times New Roman"/>
                <a:cs typeface="Times New Roman"/>
              </a:rPr>
              <a:t> наша </a:t>
            </a:r>
            <a:r>
              <a:rPr lang="ru-RU" sz="2000" err="1">
                <a:latin typeface="Times New Roman"/>
                <a:cs typeface="Times New Roman"/>
              </a:rPr>
              <a:t>си́ла</a:t>
            </a:r>
            <a:r>
              <a:rPr lang="ru-RU" sz="2000">
                <a:latin typeface="Times New Roman"/>
                <a:cs typeface="Times New Roman"/>
              </a:rPr>
              <a:t> молода́</a:t>
            </a:r>
            <a:endParaRPr lang="ru-RU"/>
          </a:p>
          <a:p>
            <a:pPr marL="0" indent="0" algn="ctr">
              <a:buNone/>
            </a:pPr>
            <a:r>
              <a:rPr lang="ru-RU" sz="2000" err="1">
                <a:latin typeface="Times New Roman"/>
                <a:cs typeface="Times New Roman"/>
              </a:rPr>
              <a:t>Захо́вана</a:t>
            </a:r>
            <a:r>
              <a:rPr lang="ru-RU" sz="2000">
                <a:latin typeface="Times New Roman"/>
                <a:cs typeface="Times New Roman"/>
              </a:rPr>
              <a:t> в </a:t>
            </a:r>
            <a:r>
              <a:rPr lang="ru-RU" sz="2000" err="1">
                <a:latin typeface="Times New Roman"/>
                <a:cs typeface="Times New Roman"/>
              </a:rPr>
              <a:t>броньо́вані</a:t>
            </a:r>
            <a:r>
              <a:rPr lang="ru-RU" sz="2000">
                <a:latin typeface="Times New Roman"/>
                <a:cs typeface="Times New Roman"/>
              </a:rPr>
              <a:t> </a:t>
            </a:r>
            <a:r>
              <a:rPr lang="ru-RU" sz="2000" err="1">
                <a:latin typeface="Times New Roman"/>
                <a:cs typeface="Times New Roman"/>
              </a:rPr>
              <a:t>око́ви</a:t>
            </a:r>
            <a:r>
              <a:rPr lang="ru-RU" sz="2000">
                <a:latin typeface="Times New Roman"/>
                <a:cs typeface="Times New Roman"/>
              </a:rPr>
              <a:t>… </a:t>
            </a:r>
            <a:endParaRPr lang="ru-RU"/>
          </a:p>
          <a:p>
            <a:pPr marL="0" indent="0" algn="ctr">
              <a:buNone/>
            </a:pPr>
            <a:r>
              <a:rPr lang="ru-RU" sz="2000" err="1">
                <a:latin typeface="Times New Roman"/>
                <a:cs typeface="Times New Roman"/>
              </a:rPr>
              <a:t>Під</a:t>
            </a:r>
            <a:r>
              <a:rPr lang="ru-RU" sz="2000">
                <a:latin typeface="Times New Roman"/>
                <a:cs typeface="Times New Roman"/>
              </a:rPr>
              <a:t> </a:t>
            </a:r>
            <a:r>
              <a:rPr lang="ru-RU" sz="2000" err="1">
                <a:latin typeface="Times New Roman"/>
                <a:cs typeface="Times New Roman"/>
              </a:rPr>
              <a:t>ка́скою</a:t>
            </a:r>
            <a:r>
              <a:rPr lang="ru-RU" sz="2000">
                <a:latin typeface="Times New Roman"/>
                <a:cs typeface="Times New Roman"/>
              </a:rPr>
              <a:t> – і </a:t>
            </a:r>
            <a:r>
              <a:rPr lang="ru-RU" sz="2000" err="1">
                <a:latin typeface="Times New Roman"/>
                <a:cs typeface="Times New Roman"/>
              </a:rPr>
              <a:t>ву́са</a:t>
            </a:r>
            <a:r>
              <a:rPr lang="ru-RU" sz="2000">
                <a:latin typeface="Times New Roman"/>
                <a:cs typeface="Times New Roman"/>
              </a:rPr>
              <a:t>, й борода́…</a:t>
            </a:r>
            <a:endParaRPr lang="ru-RU"/>
          </a:p>
          <a:p>
            <a:pPr marL="0" indent="0" algn="ctr">
              <a:buNone/>
            </a:pPr>
            <a:r>
              <a:rPr lang="ru-RU" sz="2000">
                <a:latin typeface="Times New Roman"/>
                <a:cs typeface="Times New Roman"/>
              </a:rPr>
              <a:t>А в </a:t>
            </a:r>
            <a:r>
              <a:rPr lang="ru-RU" sz="2000" err="1">
                <a:latin typeface="Times New Roman"/>
                <a:cs typeface="Times New Roman"/>
              </a:rPr>
              <a:t>молоди́х</a:t>
            </a:r>
            <a:r>
              <a:rPr lang="ru-RU" sz="2000">
                <a:latin typeface="Times New Roman"/>
                <a:cs typeface="Times New Roman"/>
              </a:rPr>
              <a:t>… – </a:t>
            </a:r>
            <a:endParaRPr lang="ru-RU"/>
          </a:p>
          <a:p>
            <a:pPr marL="0" indent="0" algn="ctr">
              <a:buNone/>
            </a:pPr>
            <a:r>
              <a:rPr lang="ru-RU" sz="2000" dirty="0">
                <a:latin typeface="Times New Roman"/>
                <a:cs typeface="Times New Roman"/>
              </a:rPr>
              <a:t>                </a:t>
            </a:r>
            <a:r>
              <a:rPr lang="ru-RU" sz="2000" err="1">
                <a:latin typeface="Times New Roman"/>
                <a:cs typeface="Times New Roman"/>
              </a:rPr>
              <a:t>руді</a:t>
            </a:r>
            <a:r>
              <a:rPr lang="ru-RU" sz="2000">
                <a:latin typeface="Times New Roman"/>
                <a:cs typeface="Times New Roman"/>
              </a:rPr>
              <a:t>́ од </a:t>
            </a:r>
            <a:r>
              <a:rPr lang="ru-RU" sz="2000" err="1">
                <a:latin typeface="Times New Roman"/>
                <a:cs typeface="Times New Roman"/>
              </a:rPr>
              <a:t>ди́му</a:t>
            </a:r>
            <a:r>
              <a:rPr lang="ru-RU" sz="2000">
                <a:latin typeface="Times New Roman"/>
                <a:cs typeface="Times New Roman"/>
              </a:rPr>
              <a:t> </a:t>
            </a:r>
            <a:r>
              <a:rPr lang="ru-RU" sz="2000" err="1">
                <a:latin typeface="Times New Roman"/>
                <a:cs typeface="Times New Roman"/>
              </a:rPr>
              <a:t>бро́ви</a:t>
            </a:r>
            <a:r>
              <a:rPr lang="ru-RU" sz="2000">
                <a:latin typeface="Times New Roman"/>
                <a:cs typeface="Times New Roman"/>
              </a:rPr>
              <a:t>!..</a:t>
            </a:r>
            <a:endParaRPr lang="ru-RU"/>
          </a:p>
          <a:p>
            <a:pPr marL="0" indent="0" algn="ctr">
              <a:buNone/>
            </a:pPr>
            <a:r>
              <a:rPr lang="ru-RU" sz="2000">
                <a:latin typeface="Times New Roman"/>
                <a:cs typeface="Times New Roman"/>
              </a:rPr>
              <a:t> …</a:t>
            </a:r>
            <a:r>
              <a:rPr lang="ru-RU" sz="2000" err="1">
                <a:latin typeface="Times New Roman"/>
                <a:cs typeface="Times New Roman"/>
              </a:rPr>
              <a:t>Скінчи́ться</a:t>
            </a:r>
            <a:r>
              <a:rPr lang="ru-RU" sz="2000">
                <a:latin typeface="Times New Roman"/>
                <a:cs typeface="Times New Roman"/>
              </a:rPr>
              <a:t> </a:t>
            </a:r>
            <a:endParaRPr lang="ru-RU"/>
          </a:p>
          <a:p>
            <a:pPr marL="0" indent="0" algn="ctr">
              <a:buNone/>
            </a:pPr>
            <a:r>
              <a:rPr lang="ru-RU" sz="2000">
                <a:latin typeface="Times New Roman"/>
                <a:cs typeface="Times New Roman"/>
              </a:rPr>
              <a:t>           з </a:t>
            </a:r>
            <a:r>
              <a:rPr lang="ru-RU" sz="2000" err="1">
                <a:latin typeface="Times New Roman"/>
                <a:cs typeface="Times New Roman"/>
              </a:rPr>
              <a:t>москови́тами</a:t>
            </a:r>
            <a:r>
              <a:rPr lang="ru-RU" sz="2000">
                <a:latin typeface="Times New Roman"/>
                <a:cs typeface="Times New Roman"/>
              </a:rPr>
              <a:t> </a:t>
            </a:r>
            <a:r>
              <a:rPr lang="ru-RU" sz="2000" err="1">
                <a:latin typeface="Times New Roman"/>
                <a:cs typeface="Times New Roman"/>
              </a:rPr>
              <a:t>війна</a:t>
            </a:r>
            <a:r>
              <a:rPr lang="ru-RU" sz="2000">
                <a:latin typeface="Times New Roman"/>
                <a:cs typeface="Times New Roman"/>
              </a:rPr>
              <a:t> –</a:t>
            </a:r>
            <a:endParaRPr lang="ru-RU"/>
          </a:p>
          <a:p>
            <a:pPr marL="0" indent="0" algn="ctr">
              <a:buNone/>
            </a:pPr>
            <a:r>
              <a:rPr lang="ru-RU" sz="2000" err="1">
                <a:latin typeface="Times New Roman"/>
                <a:cs typeface="Times New Roman"/>
              </a:rPr>
              <a:t>Прийду́ть</a:t>
            </a:r>
            <a:r>
              <a:rPr lang="ru-RU" sz="2000">
                <a:latin typeface="Times New Roman"/>
                <a:cs typeface="Times New Roman"/>
              </a:rPr>
              <a:t> з </a:t>
            </a:r>
            <a:r>
              <a:rPr lang="ru-RU" sz="2000" err="1">
                <a:latin typeface="Times New Roman"/>
                <a:cs typeface="Times New Roman"/>
              </a:rPr>
              <a:t>бої́в</a:t>
            </a:r>
            <a:r>
              <a:rPr lang="ru-RU" sz="2000">
                <a:latin typeface="Times New Roman"/>
                <a:cs typeface="Times New Roman"/>
              </a:rPr>
              <a:t> </a:t>
            </a:r>
            <a:endParaRPr lang="ru-RU"/>
          </a:p>
          <a:p>
            <a:pPr marL="0" indent="0" algn="ctr">
              <a:buNone/>
            </a:pPr>
            <a:r>
              <a:rPr lang="ru-RU" sz="2000" dirty="0">
                <a:latin typeface="Times New Roman"/>
                <a:cs typeface="Times New Roman"/>
              </a:rPr>
              <a:t>               </a:t>
            </a:r>
            <a:r>
              <a:rPr lang="ru-RU" sz="2000" err="1">
                <a:latin typeface="Times New Roman"/>
                <a:cs typeface="Times New Roman"/>
              </a:rPr>
              <a:t>нато́млені</a:t>
            </a:r>
            <a:r>
              <a:rPr lang="ru-RU" sz="2000">
                <a:latin typeface="Times New Roman"/>
                <a:cs typeface="Times New Roman"/>
              </a:rPr>
              <a:t> </a:t>
            </a:r>
            <a:r>
              <a:rPr lang="ru-RU" sz="2000" err="1">
                <a:latin typeface="Times New Roman"/>
                <a:cs typeface="Times New Roman"/>
              </a:rPr>
              <a:t>солдати</a:t>
            </a:r>
            <a:r>
              <a:rPr lang="ru-RU" sz="2000">
                <a:latin typeface="Times New Roman"/>
                <a:cs typeface="Times New Roman"/>
              </a:rPr>
              <a:t>:</a:t>
            </a:r>
            <a:endParaRPr lang="ru-RU"/>
          </a:p>
          <a:p>
            <a:pPr marL="0" indent="0" algn="ctr">
              <a:buNone/>
            </a:pPr>
            <a:r>
              <a:rPr lang="ru-RU" sz="2000">
                <a:latin typeface="Times New Roman"/>
                <a:cs typeface="Times New Roman"/>
              </a:rPr>
              <a:t>У </a:t>
            </a:r>
            <a:r>
              <a:rPr lang="ru-RU" sz="2000" err="1">
                <a:latin typeface="Times New Roman"/>
                <a:cs typeface="Times New Roman"/>
              </a:rPr>
              <a:t>бо́родах</a:t>
            </a:r>
            <a:r>
              <a:rPr lang="ru-RU" sz="2000">
                <a:latin typeface="Times New Roman"/>
                <a:cs typeface="Times New Roman"/>
              </a:rPr>
              <a:t> і </a:t>
            </a:r>
            <a:r>
              <a:rPr lang="ru-RU" sz="2000" err="1">
                <a:latin typeface="Times New Roman"/>
                <a:cs typeface="Times New Roman"/>
              </a:rPr>
              <a:t>ву́сах</a:t>
            </a:r>
            <a:r>
              <a:rPr lang="ru-RU" sz="2000">
                <a:latin typeface="Times New Roman"/>
                <a:cs typeface="Times New Roman"/>
              </a:rPr>
              <a:t> – </a:t>
            </a:r>
            <a:r>
              <a:rPr lang="ru-RU" sz="2000" err="1">
                <a:latin typeface="Times New Roman"/>
                <a:cs typeface="Times New Roman"/>
              </a:rPr>
              <a:t>сивина</a:t>
            </a:r>
            <a:r>
              <a:rPr lang="ru-RU" sz="2000">
                <a:latin typeface="Times New Roman"/>
                <a:cs typeface="Times New Roman"/>
              </a:rPr>
              <a:t>́…</a:t>
            </a:r>
            <a:endParaRPr lang="ru-RU"/>
          </a:p>
          <a:p>
            <a:pPr marL="0" indent="0" algn="ctr">
              <a:buNone/>
            </a:pPr>
            <a:r>
              <a:rPr lang="ru-RU" sz="2000" err="1">
                <a:latin typeface="Times New Roman"/>
                <a:cs typeface="Times New Roman"/>
              </a:rPr>
              <a:t>Ніхто</a:t>
            </a:r>
            <a:r>
              <a:rPr lang="ru-RU" sz="2000">
                <a:latin typeface="Times New Roman"/>
                <a:cs typeface="Times New Roman"/>
              </a:rPr>
              <a:t> </a:t>
            </a:r>
            <a:r>
              <a:rPr lang="ru-RU" sz="2000" err="1">
                <a:latin typeface="Times New Roman"/>
                <a:cs typeface="Times New Roman"/>
              </a:rPr>
              <a:t>їх</a:t>
            </a:r>
            <a:r>
              <a:rPr lang="ru-RU" sz="2000">
                <a:latin typeface="Times New Roman"/>
                <a:cs typeface="Times New Roman"/>
              </a:rPr>
              <a:t> не </a:t>
            </a:r>
            <a:r>
              <a:rPr lang="ru-RU" sz="2000" err="1">
                <a:latin typeface="Times New Roman"/>
                <a:cs typeface="Times New Roman"/>
              </a:rPr>
              <a:t>впізна́є</a:t>
            </a:r>
            <a:r>
              <a:rPr lang="ru-RU" sz="2000">
                <a:latin typeface="Times New Roman"/>
                <a:cs typeface="Times New Roman"/>
              </a:rPr>
              <a:t>… –</a:t>
            </a:r>
            <a:endParaRPr lang="ru-RU"/>
          </a:p>
          <a:p>
            <a:pPr marL="0" indent="0" algn="ctr">
              <a:buNone/>
            </a:pPr>
            <a:r>
              <a:rPr lang="ru-RU" sz="2000" dirty="0">
                <a:latin typeface="Times New Roman"/>
                <a:cs typeface="Times New Roman"/>
              </a:rPr>
              <a:t>                         </a:t>
            </a:r>
            <a:r>
              <a:rPr lang="ru-RU" sz="2000" err="1">
                <a:latin typeface="Times New Roman"/>
                <a:cs typeface="Times New Roman"/>
              </a:rPr>
              <a:t>тільки</a:t>
            </a:r>
            <a:r>
              <a:rPr lang="ru-RU" sz="2000">
                <a:latin typeface="Times New Roman"/>
                <a:cs typeface="Times New Roman"/>
              </a:rPr>
              <a:t> </a:t>
            </a:r>
            <a:r>
              <a:rPr lang="ru-RU" sz="2000" err="1">
                <a:latin typeface="Times New Roman"/>
                <a:cs typeface="Times New Roman"/>
              </a:rPr>
              <a:t>ма́ти</a:t>
            </a:r>
            <a:r>
              <a:rPr lang="ru-RU" sz="2000">
                <a:latin typeface="Times New Roman"/>
                <a:cs typeface="Times New Roman"/>
              </a:rPr>
              <a:t>!..</a:t>
            </a:r>
            <a:endParaRPr lang="ru-RU"/>
          </a:p>
          <a:p>
            <a:pPr marL="0" indent="0" algn="ctr">
              <a:buNone/>
            </a:pPr>
            <a:r>
              <a:rPr lang="ru-RU" sz="2000">
                <a:latin typeface="Times New Roman"/>
                <a:cs typeface="Times New Roman"/>
              </a:rPr>
              <a:t> …</a:t>
            </a:r>
            <a:r>
              <a:rPr lang="ru-RU" sz="2000" err="1">
                <a:latin typeface="Times New Roman"/>
                <a:cs typeface="Times New Roman"/>
              </a:rPr>
              <a:t>Пого́лять</a:t>
            </a:r>
            <a:r>
              <a:rPr lang="ru-RU" sz="2000">
                <a:latin typeface="Times New Roman"/>
                <a:cs typeface="Times New Roman"/>
              </a:rPr>
              <a:t> </a:t>
            </a:r>
            <a:r>
              <a:rPr lang="ru-RU" sz="2000" err="1">
                <a:latin typeface="Times New Roman"/>
                <a:cs typeface="Times New Roman"/>
              </a:rPr>
              <a:t>си́ві</a:t>
            </a:r>
            <a:r>
              <a:rPr lang="ru-RU" sz="2000">
                <a:latin typeface="Times New Roman"/>
                <a:cs typeface="Times New Roman"/>
              </a:rPr>
              <a:t> </a:t>
            </a:r>
            <a:r>
              <a:rPr lang="ru-RU" sz="2000" err="1">
                <a:latin typeface="Times New Roman"/>
                <a:cs typeface="Times New Roman"/>
              </a:rPr>
              <a:t>бо́роди</a:t>
            </a:r>
            <a:r>
              <a:rPr lang="ru-RU" sz="2000">
                <a:latin typeface="Times New Roman"/>
                <a:cs typeface="Times New Roman"/>
              </a:rPr>
              <a:t> сини́,</a:t>
            </a:r>
            <a:endParaRPr lang="ru-RU"/>
          </a:p>
          <a:p>
            <a:pPr marL="0" indent="0" algn="ctr">
              <a:buNone/>
            </a:pPr>
            <a:r>
              <a:rPr lang="ru-RU" sz="2000" err="1">
                <a:latin typeface="Times New Roman"/>
                <a:cs typeface="Times New Roman"/>
              </a:rPr>
              <a:t>Одя́гнуть</a:t>
            </a:r>
            <a:r>
              <a:rPr lang="ru-RU" sz="2000">
                <a:latin typeface="Times New Roman"/>
                <a:cs typeface="Times New Roman"/>
              </a:rPr>
              <a:t> </a:t>
            </a:r>
            <a:r>
              <a:rPr lang="ru-RU" sz="2000" err="1">
                <a:latin typeface="Times New Roman"/>
                <a:cs typeface="Times New Roman"/>
              </a:rPr>
              <a:t>одностро́ї</a:t>
            </a:r>
            <a:r>
              <a:rPr lang="ru-RU" sz="2000">
                <a:latin typeface="Times New Roman"/>
                <a:cs typeface="Times New Roman"/>
              </a:rPr>
              <a:t> з </a:t>
            </a:r>
            <a:r>
              <a:rPr lang="ru-RU" sz="2000" err="1">
                <a:latin typeface="Times New Roman"/>
                <a:cs typeface="Times New Roman"/>
              </a:rPr>
              <a:t>ордена́ми</a:t>
            </a:r>
            <a:r>
              <a:rPr lang="ru-RU" sz="2000">
                <a:latin typeface="Times New Roman"/>
                <a:cs typeface="Times New Roman"/>
              </a:rPr>
              <a:t> –  </a:t>
            </a:r>
            <a:endParaRPr lang="ru-RU"/>
          </a:p>
          <a:p>
            <a:pPr marL="0" indent="0" algn="ctr">
              <a:buNone/>
            </a:pPr>
            <a:r>
              <a:rPr lang="ru-RU" sz="2000">
                <a:latin typeface="Times New Roman"/>
                <a:cs typeface="Times New Roman"/>
              </a:rPr>
              <a:t>І </a:t>
            </a:r>
            <a:r>
              <a:rPr lang="ru-RU" sz="2000" err="1">
                <a:latin typeface="Times New Roman"/>
                <a:cs typeface="Times New Roman"/>
              </a:rPr>
              <a:t>стануть</a:t>
            </a:r>
            <a:r>
              <a:rPr lang="ru-RU" sz="2000">
                <a:latin typeface="Times New Roman"/>
                <a:cs typeface="Times New Roman"/>
              </a:rPr>
              <a:t> </a:t>
            </a:r>
            <a:r>
              <a:rPr lang="ru-RU" sz="2000" err="1">
                <a:latin typeface="Times New Roman"/>
                <a:cs typeface="Times New Roman"/>
              </a:rPr>
              <a:t>білі</a:t>
            </a:r>
            <a:r>
              <a:rPr lang="ru-RU" sz="2000">
                <a:latin typeface="Times New Roman"/>
                <a:cs typeface="Times New Roman"/>
              </a:rPr>
              <a:t> </a:t>
            </a:r>
            <a:r>
              <a:rPr lang="ru-RU" sz="2000" err="1">
                <a:latin typeface="Times New Roman"/>
                <a:cs typeface="Times New Roman"/>
              </a:rPr>
              <a:t>я́нголи</a:t>
            </a:r>
            <a:r>
              <a:rPr lang="ru-RU" sz="2000">
                <a:latin typeface="Times New Roman"/>
                <a:cs typeface="Times New Roman"/>
              </a:rPr>
              <a:t> </a:t>
            </a:r>
            <a:r>
              <a:rPr lang="ru-RU" sz="2000" err="1">
                <a:latin typeface="Times New Roman"/>
                <a:cs typeface="Times New Roman"/>
              </a:rPr>
              <a:t>війни</a:t>
            </a:r>
            <a:r>
              <a:rPr lang="ru-RU" sz="2000">
                <a:latin typeface="Times New Roman"/>
                <a:cs typeface="Times New Roman"/>
              </a:rPr>
              <a:t>́ </a:t>
            </a:r>
            <a:endParaRPr lang="ru-RU"/>
          </a:p>
          <a:p>
            <a:pPr marL="0" indent="0" algn="ctr">
              <a:buNone/>
            </a:pPr>
            <a:r>
              <a:rPr lang="ru-RU" sz="2000" err="1">
                <a:latin typeface="Times New Roman"/>
                <a:cs typeface="Times New Roman"/>
              </a:rPr>
              <a:t>Найкращими</a:t>
            </a:r>
            <a:r>
              <a:rPr lang="ru-RU" sz="2000">
                <a:latin typeface="Times New Roman"/>
                <a:cs typeface="Times New Roman"/>
              </a:rPr>
              <a:t> на </a:t>
            </a:r>
            <a:r>
              <a:rPr lang="ru-RU" sz="2000" err="1">
                <a:latin typeface="Times New Roman"/>
                <a:cs typeface="Times New Roman"/>
              </a:rPr>
              <a:t>сві́ті</a:t>
            </a:r>
            <a:r>
              <a:rPr lang="ru-RU" sz="2000">
                <a:latin typeface="Times New Roman"/>
                <a:cs typeface="Times New Roman"/>
              </a:rPr>
              <a:t>…  </a:t>
            </a:r>
            <a:endParaRPr lang="ru-RU"/>
          </a:p>
          <a:p>
            <a:pPr marL="0" indent="0" algn="ctr">
              <a:buNone/>
            </a:pPr>
            <a:r>
              <a:rPr lang="ru-RU" sz="2000" dirty="0">
                <a:latin typeface="Times New Roman"/>
                <a:cs typeface="Times New Roman"/>
              </a:rPr>
              <a:t>                               </a:t>
            </a:r>
            <a:r>
              <a:rPr lang="ru-RU" sz="2000" err="1">
                <a:latin typeface="Times New Roman"/>
                <a:cs typeface="Times New Roman"/>
              </a:rPr>
              <a:t>жениха́ми</a:t>
            </a:r>
            <a:r>
              <a:rPr lang="ru-RU" sz="2000">
                <a:latin typeface="Times New Roman"/>
                <a:cs typeface="Times New Roman"/>
              </a:rPr>
              <a:t>! [с.8]…</a:t>
            </a:r>
            <a:endParaRPr lang="ru-RU"/>
          </a:p>
          <a:p>
            <a:endParaRPr lang="ru-RU" dirty="0"/>
          </a:p>
        </p:txBody>
      </p:sp>
    </p:spTree>
    <p:extLst>
      <p:ext uri="{BB962C8B-B14F-4D97-AF65-F5344CB8AC3E}">
        <p14:creationId xmlns:p14="http://schemas.microsoft.com/office/powerpoint/2010/main" val="1619307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9A7FF7-BEEA-1ED3-F387-ECEC38604241}"/>
              </a:ext>
            </a:extLst>
          </p:cNvPr>
          <p:cNvSpPr>
            <a:spLocks noGrp="1"/>
          </p:cNvSpPr>
          <p:nvPr>
            <p:ph type="title"/>
          </p:nvPr>
        </p:nvSpPr>
        <p:spPr>
          <a:xfrm>
            <a:off x="838200" y="690"/>
            <a:ext cx="10515600" cy="1325563"/>
          </a:xfrm>
        </p:spPr>
        <p:txBody>
          <a:bodyPr/>
          <a:lstStyle/>
          <a:p>
            <a:pPr algn="ctr"/>
            <a:r>
              <a:rPr lang="ru-RU" sz="3900" b="1" dirty="0" err="1">
                <a:solidFill>
                  <a:srgbClr val="572314"/>
                </a:solidFill>
                <a:latin typeface="Times New Roman"/>
                <a:cs typeface="Times New Roman"/>
              </a:rPr>
              <a:t>Пісня</a:t>
            </a:r>
            <a:r>
              <a:rPr lang="ru-RU" sz="3900" b="1" dirty="0">
                <a:solidFill>
                  <a:srgbClr val="572314"/>
                </a:solidFill>
                <a:latin typeface="Times New Roman"/>
                <a:cs typeface="Times New Roman"/>
              </a:rPr>
              <a:t> про подвиг</a:t>
            </a:r>
            <a:endParaRPr lang="ru-RU" dirty="0"/>
          </a:p>
        </p:txBody>
      </p:sp>
      <p:sp>
        <p:nvSpPr>
          <p:cNvPr id="3" name="Объект 2">
            <a:extLst>
              <a:ext uri="{FF2B5EF4-FFF2-40B4-BE49-F238E27FC236}">
                <a16:creationId xmlns:a16="http://schemas.microsoft.com/office/drawing/2014/main" id="{B0CF558D-07C8-5FDE-105E-495CB7FBDC1E}"/>
              </a:ext>
            </a:extLst>
          </p:cNvPr>
          <p:cNvSpPr>
            <a:spLocks noGrp="1"/>
          </p:cNvSpPr>
          <p:nvPr>
            <p:ph idx="1"/>
          </p:nvPr>
        </p:nvSpPr>
        <p:spPr>
          <a:xfrm>
            <a:off x="838200" y="953191"/>
            <a:ext cx="10515600" cy="5709684"/>
          </a:xfrm>
        </p:spPr>
        <p:txBody>
          <a:bodyPr vert="horz" lIns="91440" tIns="45720" rIns="91440" bIns="45720" rtlCol="0" anchor="t">
            <a:normAutofit fontScale="92500" lnSpcReduction="10000"/>
          </a:bodyPr>
          <a:lstStyle/>
          <a:p>
            <a:pPr marL="0" indent="0" algn="ctr">
              <a:buNone/>
            </a:pPr>
            <a:r>
              <a:rPr lang="ru-RU" sz="1600" dirty="0">
                <a:latin typeface="Times New Roman"/>
                <a:cs typeface="Times New Roman"/>
              </a:rPr>
              <a:t>Житомир, </a:t>
            </a:r>
            <a:r>
              <a:rPr lang="ru-RU" sz="1600" dirty="0" err="1">
                <a:latin typeface="Times New Roman"/>
                <a:cs typeface="Times New Roman"/>
              </a:rPr>
              <a:t>Ко́ростень</a:t>
            </a:r>
            <a:r>
              <a:rPr lang="ru-RU" sz="1600" dirty="0">
                <a:latin typeface="Times New Roman"/>
                <a:cs typeface="Times New Roman"/>
              </a:rPr>
              <a:t>, </a:t>
            </a:r>
            <a:r>
              <a:rPr lang="ru-RU" sz="1600" dirty="0" err="1">
                <a:latin typeface="Times New Roman"/>
                <a:cs typeface="Times New Roman"/>
              </a:rPr>
              <a:t>Ірпі́нь</a:t>
            </a:r>
            <a:r>
              <a:rPr lang="ru-RU" sz="1600" dirty="0">
                <a:latin typeface="Times New Roman"/>
                <a:cs typeface="Times New Roman"/>
              </a:rPr>
              <a:t>!..</a:t>
            </a:r>
            <a:endParaRPr lang="ru-RU" dirty="0"/>
          </a:p>
          <a:p>
            <a:pPr marL="0" indent="0" algn="ctr">
              <a:buNone/>
            </a:pPr>
            <a:r>
              <a:rPr lang="ru-RU" sz="1600">
                <a:latin typeface="Times New Roman"/>
                <a:cs typeface="Times New Roman"/>
              </a:rPr>
              <a:t>На </a:t>
            </a:r>
            <a:r>
              <a:rPr lang="ru-RU" sz="1600" err="1">
                <a:latin typeface="Times New Roman"/>
                <a:cs typeface="Times New Roman"/>
              </a:rPr>
              <a:t>довгу</a:t>
            </a:r>
            <a:r>
              <a:rPr lang="ru-RU" sz="1600">
                <a:latin typeface="Times New Roman"/>
                <a:cs typeface="Times New Roman"/>
              </a:rPr>
              <a:t> </a:t>
            </a:r>
            <a:r>
              <a:rPr lang="ru-RU" sz="1600" err="1">
                <a:latin typeface="Times New Roman"/>
                <a:cs typeface="Times New Roman"/>
              </a:rPr>
              <a:t>пам'ять</a:t>
            </a:r>
            <a:r>
              <a:rPr lang="ru-RU" sz="1600">
                <a:latin typeface="Times New Roman"/>
                <a:cs typeface="Times New Roman"/>
              </a:rPr>
              <a:t> </a:t>
            </a:r>
            <a:r>
              <a:rPr lang="ru-RU" sz="1600" err="1">
                <a:latin typeface="Times New Roman"/>
                <a:cs typeface="Times New Roman"/>
              </a:rPr>
              <a:t>поколі́нь</a:t>
            </a:r>
            <a:endParaRPr lang="ru-RU" err="1"/>
          </a:p>
          <a:p>
            <a:pPr marL="0" indent="0" algn="ctr">
              <a:buNone/>
            </a:pPr>
            <a:r>
              <a:rPr lang="ru-RU" sz="1600" err="1">
                <a:latin typeface="Times New Roman"/>
                <a:cs typeface="Times New Roman"/>
              </a:rPr>
              <a:t>Смертельне</a:t>
            </a:r>
            <a:r>
              <a:rPr lang="ru-RU" sz="1600">
                <a:latin typeface="Times New Roman"/>
                <a:cs typeface="Times New Roman"/>
              </a:rPr>
              <a:t> </a:t>
            </a:r>
            <a:r>
              <a:rPr lang="ru-RU" sz="1600" err="1">
                <a:latin typeface="Times New Roman"/>
                <a:cs typeface="Times New Roman"/>
              </a:rPr>
              <a:t>полум’я</a:t>
            </a:r>
            <a:r>
              <a:rPr lang="ru-RU" sz="1600">
                <a:latin typeface="Times New Roman"/>
                <a:cs typeface="Times New Roman"/>
              </a:rPr>
              <a:t> ракет…</a:t>
            </a:r>
            <a:endParaRPr lang="ru-RU"/>
          </a:p>
          <a:p>
            <a:pPr marL="0" indent="0" algn="ctr">
              <a:buNone/>
            </a:pPr>
            <a:r>
              <a:rPr lang="ru-RU" sz="1600" err="1">
                <a:latin typeface="Times New Roman"/>
                <a:cs typeface="Times New Roman"/>
              </a:rPr>
              <a:t>Горить</a:t>
            </a:r>
            <a:r>
              <a:rPr lang="ru-RU" sz="1600">
                <a:latin typeface="Times New Roman"/>
                <a:cs typeface="Times New Roman"/>
              </a:rPr>
              <a:t> </a:t>
            </a:r>
            <a:r>
              <a:rPr lang="ru-RU" sz="1600" err="1">
                <a:latin typeface="Times New Roman"/>
                <a:cs typeface="Times New Roman"/>
              </a:rPr>
              <a:t>раши́стський</a:t>
            </a:r>
            <a:r>
              <a:rPr lang="ru-RU" sz="1600">
                <a:latin typeface="Times New Roman"/>
                <a:cs typeface="Times New Roman"/>
              </a:rPr>
              <a:t> </a:t>
            </a:r>
            <a:r>
              <a:rPr lang="ru-RU" sz="1600" err="1">
                <a:latin typeface="Times New Roman"/>
                <a:cs typeface="Times New Roman"/>
              </a:rPr>
              <a:t>си́мвол</a:t>
            </a:r>
            <a:r>
              <a:rPr lang="ru-RU" sz="1600">
                <a:latin typeface="Times New Roman"/>
                <a:cs typeface="Times New Roman"/>
              </a:rPr>
              <a:t> – </a:t>
            </a:r>
            <a:r>
              <a:rPr lang="ru-RU" sz="1600" err="1">
                <a:latin typeface="Times New Roman"/>
                <a:cs typeface="Times New Roman"/>
              </a:rPr>
              <a:t>Zet</a:t>
            </a:r>
            <a:r>
              <a:rPr lang="ru-RU" sz="1600">
                <a:latin typeface="Times New Roman"/>
                <a:cs typeface="Times New Roman"/>
              </a:rPr>
              <a:t>.</a:t>
            </a:r>
            <a:endParaRPr lang="ru-RU"/>
          </a:p>
          <a:p>
            <a:pPr marL="0" indent="0" algn="ctr">
              <a:buNone/>
            </a:pPr>
            <a:r>
              <a:rPr lang="ru-RU" sz="1600">
                <a:latin typeface="Times New Roman"/>
                <a:cs typeface="Times New Roman"/>
              </a:rPr>
              <a:t> Громи́ </a:t>
            </a:r>
            <a:r>
              <a:rPr lang="ru-RU" sz="1600" err="1">
                <a:latin typeface="Times New Roman"/>
                <a:cs typeface="Times New Roman"/>
              </a:rPr>
              <a:t>воро́жі</a:t>
            </a:r>
            <a:r>
              <a:rPr lang="ru-RU" sz="1600">
                <a:latin typeface="Times New Roman"/>
                <a:cs typeface="Times New Roman"/>
              </a:rPr>
              <a:t> </a:t>
            </a:r>
            <a:r>
              <a:rPr lang="ru-RU" sz="1600" err="1">
                <a:latin typeface="Times New Roman"/>
                <a:cs typeface="Times New Roman"/>
              </a:rPr>
              <a:t>навесні</a:t>
            </a:r>
            <a:r>
              <a:rPr lang="ru-RU" sz="1600">
                <a:latin typeface="Times New Roman"/>
                <a:cs typeface="Times New Roman"/>
              </a:rPr>
              <a:t>́,</a:t>
            </a:r>
            <a:endParaRPr lang="ru-RU"/>
          </a:p>
          <a:p>
            <a:pPr marL="0" indent="0" algn="ctr">
              <a:buNone/>
            </a:pPr>
            <a:r>
              <a:rPr lang="ru-RU" sz="1600">
                <a:latin typeface="Times New Roman"/>
                <a:cs typeface="Times New Roman"/>
              </a:rPr>
              <a:t>Херсон і Ворзель у </a:t>
            </a:r>
            <a:r>
              <a:rPr lang="ru-RU" sz="1600" err="1">
                <a:latin typeface="Times New Roman"/>
                <a:cs typeface="Times New Roman"/>
              </a:rPr>
              <a:t>вогні</a:t>
            </a:r>
            <a:r>
              <a:rPr lang="ru-RU" sz="1600">
                <a:latin typeface="Times New Roman"/>
                <a:cs typeface="Times New Roman"/>
              </a:rPr>
              <a:t>́!..</a:t>
            </a:r>
            <a:endParaRPr lang="ru-RU"/>
          </a:p>
          <a:p>
            <a:pPr marL="0" indent="0" algn="ctr">
              <a:buNone/>
            </a:pPr>
            <a:r>
              <a:rPr lang="ru-RU" sz="1600" dirty="0">
                <a:latin typeface="Times New Roman"/>
                <a:cs typeface="Times New Roman"/>
              </a:rPr>
              <a:t>У </a:t>
            </a:r>
            <a:r>
              <a:rPr lang="ru-RU" sz="1600" dirty="0" err="1">
                <a:latin typeface="Times New Roman"/>
                <a:cs typeface="Times New Roman"/>
              </a:rPr>
              <a:t>сни</a:t>
            </a:r>
            <a:r>
              <a:rPr lang="ru-RU" sz="1600" dirty="0">
                <a:latin typeface="Times New Roman"/>
                <a:cs typeface="Times New Roman"/>
              </a:rPr>
              <a:t> </a:t>
            </a:r>
            <a:r>
              <a:rPr lang="ru-RU" sz="1600" dirty="0" err="1">
                <a:latin typeface="Times New Roman"/>
                <a:cs typeface="Times New Roman"/>
              </a:rPr>
              <a:t>дитячі</a:t>
            </a:r>
            <a:r>
              <a:rPr lang="ru-RU" sz="1600" dirty="0">
                <a:latin typeface="Times New Roman"/>
                <a:cs typeface="Times New Roman"/>
              </a:rPr>
              <a:t> – </a:t>
            </a:r>
            <a:r>
              <a:rPr lang="ru-RU" sz="1600" dirty="0" err="1">
                <a:latin typeface="Times New Roman"/>
                <a:cs typeface="Times New Roman"/>
              </a:rPr>
              <a:t>кулемет</a:t>
            </a:r>
            <a:r>
              <a:rPr lang="ru-RU" sz="1600" dirty="0">
                <a:latin typeface="Times New Roman"/>
                <a:cs typeface="Times New Roman"/>
              </a:rPr>
              <a:t>!..</a:t>
            </a:r>
            <a:endParaRPr lang="ru-RU" dirty="0"/>
          </a:p>
          <a:p>
            <a:pPr marL="0" indent="0" algn="ctr">
              <a:buNone/>
            </a:pPr>
            <a:r>
              <a:rPr lang="ru-RU" sz="1600" err="1">
                <a:latin typeface="Times New Roman"/>
                <a:cs typeface="Times New Roman"/>
              </a:rPr>
              <a:t>Горить</a:t>
            </a:r>
            <a:r>
              <a:rPr lang="ru-RU" sz="1600">
                <a:latin typeface="Times New Roman"/>
                <a:cs typeface="Times New Roman"/>
              </a:rPr>
              <a:t> </a:t>
            </a:r>
            <a:r>
              <a:rPr lang="ru-RU" sz="1600" err="1">
                <a:latin typeface="Times New Roman"/>
                <a:cs typeface="Times New Roman"/>
              </a:rPr>
              <a:t>раши́стський</a:t>
            </a:r>
            <a:r>
              <a:rPr lang="ru-RU" sz="1600">
                <a:latin typeface="Times New Roman"/>
                <a:cs typeface="Times New Roman"/>
              </a:rPr>
              <a:t> </a:t>
            </a:r>
            <a:r>
              <a:rPr lang="ru-RU" sz="1600" err="1">
                <a:latin typeface="Times New Roman"/>
                <a:cs typeface="Times New Roman"/>
              </a:rPr>
              <a:t>си́мвол</a:t>
            </a:r>
            <a:r>
              <a:rPr lang="ru-RU" sz="1600">
                <a:latin typeface="Times New Roman"/>
                <a:cs typeface="Times New Roman"/>
              </a:rPr>
              <a:t> – </a:t>
            </a:r>
            <a:r>
              <a:rPr lang="ru-RU" sz="1600" err="1">
                <a:latin typeface="Times New Roman"/>
                <a:cs typeface="Times New Roman"/>
              </a:rPr>
              <a:t>Zet</a:t>
            </a:r>
            <a:r>
              <a:rPr lang="ru-RU" sz="1600">
                <a:latin typeface="Times New Roman"/>
                <a:cs typeface="Times New Roman"/>
              </a:rPr>
              <a:t>.</a:t>
            </a:r>
            <a:endParaRPr lang="ru-RU"/>
          </a:p>
          <a:p>
            <a:pPr marL="0" indent="0" algn="ctr">
              <a:buNone/>
            </a:pPr>
            <a:r>
              <a:rPr lang="ru-RU" sz="1600" dirty="0">
                <a:latin typeface="Times New Roman"/>
                <a:cs typeface="Times New Roman"/>
              </a:rPr>
              <a:t> На </a:t>
            </a:r>
            <a:r>
              <a:rPr lang="ru-RU" sz="1600" dirty="0" err="1">
                <a:latin typeface="Times New Roman"/>
                <a:cs typeface="Times New Roman"/>
              </a:rPr>
              <a:t>Маріуполь</a:t>
            </a:r>
            <a:r>
              <a:rPr lang="ru-RU" sz="1600" dirty="0">
                <a:latin typeface="Times New Roman"/>
                <a:cs typeface="Times New Roman"/>
              </a:rPr>
              <a:t> шквал </a:t>
            </a:r>
            <a:r>
              <a:rPr lang="ru-RU" sz="1600" dirty="0" err="1">
                <a:latin typeface="Times New Roman"/>
                <a:cs typeface="Times New Roman"/>
              </a:rPr>
              <a:t>гармат</a:t>
            </a:r>
            <a:r>
              <a:rPr lang="ru-RU" sz="1600" dirty="0">
                <a:latin typeface="Times New Roman"/>
                <a:cs typeface="Times New Roman"/>
              </a:rPr>
              <a:t>,</a:t>
            </a:r>
            <a:endParaRPr lang="ru-RU" dirty="0"/>
          </a:p>
          <a:p>
            <a:pPr marL="0" indent="0" algn="ctr">
              <a:buNone/>
            </a:pPr>
            <a:r>
              <a:rPr lang="ru-RU" sz="1600" dirty="0" err="1">
                <a:latin typeface="Times New Roman"/>
                <a:cs typeface="Times New Roman"/>
              </a:rPr>
              <a:t>Вогонь</a:t>
            </a:r>
            <a:r>
              <a:rPr lang="ru-RU" sz="1600" dirty="0">
                <a:latin typeface="Times New Roman"/>
                <a:cs typeface="Times New Roman"/>
              </a:rPr>
              <a:t> на </a:t>
            </a:r>
            <a:r>
              <a:rPr lang="ru-RU" sz="1600" dirty="0" err="1">
                <a:latin typeface="Times New Roman"/>
                <a:cs typeface="Times New Roman"/>
              </a:rPr>
              <a:t>стольний</a:t>
            </a:r>
            <a:r>
              <a:rPr lang="ru-RU" sz="1600" dirty="0">
                <a:latin typeface="Times New Roman"/>
                <a:cs typeface="Times New Roman"/>
              </a:rPr>
              <a:t> </a:t>
            </a:r>
            <a:r>
              <a:rPr lang="ru-RU" sz="1600" dirty="0" err="1">
                <a:latin typeface="Times New Roman"/>
                <a:cs typeface="Times New Roman"/>
              </a:rPr>
              <a:t>Київ</a:t>
            </a:r>
            <a:r>
              <a:rPr lang="ru-RU" sz="1600" dirty="0">
                <a:latin typeface="Times New Roman"/>
                <a:cs typeface="Times New Roman"/>
              </a:rPr>
              <a:t>-град!..</a:t>
            </a:r>
            <a:endParaRPr lang="ru-RU" dirty="0"/>
          </a:p>
          <a:p>
            <a:pPr marL="0" indent="0" algn="ctr">
              <a:buNone/>
            </a:pPr>
            <a:r>
              <a:rPr lang="ru-RU" sz="1600" dirty="0">
                <a:latin typeface="Times New Roman"/>
                <a:cs typeface="Times New Roman"/>
              </a:rPr>
              <a:t>І </a:t>
            </a:r>
            <a:r>
              <a:rPr lang="ru-RU" sz="1600" dirty="0" err="1">
                <a:latin typeface="Times New Roman"/>
                <a:cs typeface="Times New Roman"/>
              </a:rPr>
              <a:t>світлий</a:t>
            </a:r>
            <a:r>
              <a:rPr lang="ru-RU" sz="1600" dirty="0">
                <a:latin typeface="Times New Roman"/>
                <a:cs typeface="Times New Roman"/>
              </a:rPr>
              <a:t> </a:t>
            </a:r>
            <a:r>
              <a:rPr lang="ru-RU" sz="1600" dirty="0" err="1">
                <a:latin typeface="Times New Roman"/>
                <a:cs typeface="Times New Roman"/>
              </a:rPr>
              <a:t>воїна</a:t>
            </a:r>
            <a:r>
              <a:rPr lang="ru-RU" sz="1600" dirty="0">
                <a:latin typeface="Times New Roman"/>
                <a:cs typeface="Times New Roman"/>
              </a:rPr>
              <a:t> портрет!..</a:t>
            </a:r>
            <a:endParaRPr lang="ru-RU" dirty="0"/>
          </a:p>
          <a:p>
            <a:pPr marL="0" indent="0" algn="ctr">
              <a:buNone/>
            </a:pPr>
            <a:r>
              <a:rPr lang="ru-RU" sz="1600" err="1">
                <a:latin typeface="Times New Roman"/>
                <a:cs typeface="Times New Roman"/>
              </a:rPr>
              <a:t>Горить</a:t>
            </a:r>
            <a:r>
              <a:rPr lang="ru-RU" sz="1600">
                <a:latin typeface="Times New Roman"/>
                <a:cs typeface="Times New Roman"/>
              </a:rPr>
              <a:t> </a:t>
            </a:r>
            <a:r>
              <a:rPr lang="ru-RU" sz="1600" err="1">
                <a:latin typeface="Times New Roman"/>
                <a:cs typeface="Times New Roman"/>
              </a:rPr>
              <a:t>раши́стський</a:t>
            </a:r>
            <a:r>
              <a:rPr lang="ru-RU" sz="1600">
                <a:latin typeface="Times New Roman"/>
                <a:cs typeface="Times New Roman"/>
              </a:rPr>
              <a:t> </a:t>
            </a:r>
            <a:r>
              <a:rPr lang="ru-RU" sz="1600" err="1">
                <a:latin typeface="Times New Roman"/>
                <a:cs typeface="Times New Roman"/>
              </a:rPr>
              <a:t>си́мвол</a:t>
            </a:r>
            <a:r>
              <a:rPr lang="ru-RU" sz="1600">
                <a:latin typeface="Times New Roman"/>
                <a:cs typeface="Times New Roman"/>
              </a:rPr>
              <a:t> – </a:t>
            </a:r>
            <a:r>
              <a:rPr lang="ru-RU" sz="1600" err="1">
                <a:latin typeface="Times New Roman"/>
                <a:cs typeface="Times New Roman"/>
              </a:rPr>
              <a:t>Zet</a:t>
            </a:r>
            <a:r>
              <a:rPr lang="ru-RU" sz="1600">
                <a:latin typeface="Times New Roman"/>
                <a:cs typeface="Times New Roman"/>
              </a:rPr>
              <a:t>.</a:t>
            </a:r>
            <a:endParaRPr lang="ru-RU"/>
          </a:p>
          <a:p>
            <a:pPr marL="0" indent="0" algn="ctr">
              <a:buNone/>
            </a:pPr>
            <a:r>
              <a:rPr lang="ru-RU" sz="1600" dirty="0">
                <a:latin typeface="Times New Roman"/>
                <a:cs typeface="Times New Roman"/>
              </a:rPr>
              <a:t> </a:t>
            </a:r>
            <a:r>
              <a:rPr lang="ru-RU" sz="1600" err="1">
                <a:latin typeface="Times New Roman"/>
                <a:cs typeface="Times New Roman"/>
              </a:rPr>
              <a:t>Палають</a:t>
            </a:r>
            <a:r>
              <a:rPr lang="ru-RU" sz="1600">
                <a:latin typeface="Times New Roman"/>
                <a:cs typeface="Times New Roman"/>
              </a:rPr>
              <a:t> </a:t>
            </a:r>
            <a:r>
              <a:rPr lang="ru-RU" sz="1600" err="1">
                <a:latin typeface="Times New Roman"/>
                <a:cs typeface="Times New Roman"/>
              </a:rPr>
              <a:t>Бу́ча</a:t>
            </a:r>
            <a:r>
              <a:rPr lang="ru-RU" sz="1600">
                <a:latin typeface="Times New Roman"/>
                <a:cs typeface="Times New Roman"/>
              </a:rPr>
              <a:t> й </a:t>
            </a:r>
            <a:r>
              <a:rPr lang="ru-RU" sz="1600" err="1">
                <a:latin typeface="Times New Roman"/>
                <a:cs typeface="Times New Roman"/>
              </a:rPr>
              <a:t>Тростяне́ць</a:t>
            </a:r>
            <a:r>
              <a:rPr lang="ru-RU" sz="1600">
                <a:latin typeface="Times New Roman"/>
                <a:cs typeface="Times New Roman"/>
              </a:rPr>
              <a:t>,</a:t>
            </a:r>
            <a:endParaRPr lang="ru-RU"/>
          </a:p>
          <a:p>
            <a:pPr marL="0" indent="0" algn="ctr">
              <a:buNone/>
            </a:pPr>
            <a:r>
              <a:rPr lang="ru-RU" sz="1600" err="1">
                <a:latin typeface="Times New Roman"/>
                <a:cs typeface="Times New Roman"/>
              </a:rPr>
              <a:t>Крива́вить</a:t>
            </a:r>
            <a:r>
              <a:rPr lang="ru-RU" sz="1600">
                <a:latin typeface="Times New Roman"/>
                <a:cs typeface="Times New Roman"/>
              </a:rPr>
              <a:t> </a:t>
            </a:r>
            <a:r>
              <a:rPr lang="ru-RU" sz="1600" err="1">
                <a:latin typeface="Times New Roman"/>
                <a:cs typeface="Times New Roman"/>
              </a:rPr>
              <a:t>Сі́верський</a:t>
            </a:r>
            <a:r>
              <a:rPr lang="ru-RU" sz="1600">
                <a:latin typeface="Times New Roman"/>
                <a:cs typeface="Times New Roman"/>
              </a:rPr>
              <a:t> </a:t>
            </a:r>
            <a:r>
              <a:rPr lang="ru-RU" sz="1600" err="1">
                <a:latin typeface="Times New Roman"/>
                <a:cs typeface="Times New Roman"/>
              </a:rPr>
              <a:t>Доне́ць</a:t>
            </a:r>
            <a:endParaRPr lang="ru-RU" err="1"/>
          </a:p>
          <a:p>
            <a:pPr marL="0" indent="0" algn="ctr">
              <a:buNone/>
            </a:pPr>
            <a:r>
              <a:rPr lang="ru-RU" sz="1600">
                <a:latin typeface="Times New Roman"/>
                <a:cs typeface="Times New Roman"/>
              </a:rPr>
              <a:t>І </a:t>
            </a:r>
            <a:r>
              <a:rPr lang="ru-RU" sz="1600" err="1">
                <a:latin typeface="Times New Roman"/>
                <a:cs typeface="Times New Roman"/>
              </a:rPr>
              <a:t>ко́сять</a:t>
            </a:r>
            <a:r>
              <a:rPr lang="ru-RU" sz="1600">
                <a:latin typeface="Times New Roman"/>
                <a:cs typeface="Times New Roman"/>
              </a:rPr>
              <a:t> </a:t>
            </a:r>
            <a:r>
              <a:rPr lang="ru-RU" sz="1600" err="1">
                <a:latin typeface="Times New Roman"/>
                <a:cs typeface="Times New Roman"/>
              </a:rPr>
              <a:t>кулі</a:t>
            </a:r>
            <a:r>
              <a:rPr lang="ru-RU" sz="1600">
                <a:latin typeface="Times New Roman"/>
                <a:cs typeface="Times New Roman"/>
              </a:rPr>
              <a:t> </a:t>
            </a:r>
            <a:r>
              <a:rPr lang="ru-RU" sz="1600" err="1">
                <a:latin typeface="Times New Roman"/>
                <a:cs typeface="Times New Roman"/>
              </a:rPr>
              <a:t>очере́т</a:t>
            </a:r>
            <a:r>
              <a:rPr lang="ru-RU" sz="1600">
                <a:latin typeface="Times New Roman"/>
                <a:cs typeface="Times New Roman"/>
              </a:rPr>
              <a:t>…</a:t>
            </a:r>
            <a:endParaRPr lang="ru-RU"/>
          </a:p>
          <a:p>
            <a:pPr marL="0" indent="0" algn="ctr">
              <a:buNone/>
            </a:pPr>
            <a:r>
              <a:rPr lang="ru-RU" sz="1600" err="1">
                <a:latin typeface="Times New Roman"/>
                <a:cs typeface="Times New Roman"/>
              </a:rPr>
              <a:t>Горить</a:t>
            </a:r>
            <a:r>
              <a:rPr lang="ru-RU" sz="1600">
                <a:latin typeface="Times New Roman"/>
                <a:cs typeface="Times New Roman"/>
              </a:rPr>
              <a:t> </a:t>
            </a:r>
            <a:r>
              <a:rPr lang="ru-RU" sz="1600" err="1">
                <a:latin typeface="Times New Roman"/>
                <a:cs typeface="Times New Roman"/>
              </a:rPr>
              <a:t>раши́стський</a:t>
            </a:r>
            <a:r>
              <a:rPr lang="ru-RU" sz="1600">
                <a:latin typeface="Times New Roman"/>
                <a:cs typeface="Times New Roman"/>
              </a:rPr>
              <a:t> </a:t>
            </a:r>
            <a:r>
              <a:rPr lang="ru-RU" sz="1600" err="1">
                <a:latin typeface="Times New Roman"/>
                <a:cs typeface="Times New Roman"/>
              </a:rPr>
              <a:t>си́мвол</a:t>
            </a:r>
            <a:r>
              <a:rPr lang="ru-RU" sz="1600">
                <a:latin typeface="Times New Roman"/>
                <a:cs typeface="Times New Roman"/>
              </a:rPr>
              <a:t> – </a:t>
            </a:r>
            <a:r>
              <a:rPr lang="ru-RU" sz="1600" err="1">
                <a:latin typeface="Times New Roman"/>
                <a:cs typeface="Times New Roman"/>
              </a:rPr>
              <a:t>Zet</a:t>
            </a:r>
            <a:r>
              <a:rPr lang="ru-RU" sz="1600">
                <a:latin typeface="Times New Roman"/>
                <a:cs typeface="Times New Roman"/>
              </a:rPr>
              <a:t>.</a:t>
            </a:r>
            <a:endParaRPr lang="ru-RU"/>
          </a:p>
          <a:p>
            <a:pPr marL="0" indent="0" algn="ctr">
              <a:buNone/>
            </a:pPr>
            <a:r>
              <a:rPr lang="ru-RU" sz="1600">
                <a:latin typeface="Times New Roman"/>
                <a:cs typeface="Times New Roman"/>
              </a:rPr>
              <a:t> Над </a:t>
            </a:r>
            <a:r>
              <a:rPr lang="ru-RU" sz="1600" err="1">
                <a:latin typeface="Times New Roman"/>
                <a:cs typeface="Times New Roman"/>
              </a:rPr>
              <a:t>Україною</a:t>
            </a:r>
            <a:r>
              <a:rPr lang="ru-RU" sz="1600">
                <a:latin typeface="Times New Roman"/>
                <a:cs typeface="Times New Roman"/>
              </a:rPr>
              <a:t> – </a:t>
            </a:r>
            <a:r>
              <a:rPr lang="ru-RU" sz="1600" err="1">
                <a:latin typeface="Times New Roman"/>
                <a:cs typeface="Times New Roman"/>
              </a:rPr>
              <a:t>Салю́т</a:t>
            </a:r>
            <a:r>
              <a:rPr lang="ru-RU" sz="1600">
                <a:latin typeface="Times New Roman"/>
                <a:cs typeface="Times New Roman"/>
              </a:rPr>
              <a:t>!</a:t>
            </a:r>
            <a:endParaRPr lang="ru-RU"/>
          </a:p>
          <a:p>
            <a:pPr marL="0" indent="0" algn="ctr">
              <a:buNone/>
            </a:pPr>
            <a:r>
              <a:rPr lang="ru-RU" sz="1600" dirty="0" err="1">
                <a:latin typeface="Times New Roman"/>
                <a:cs typeface="Times New Roman"/>
              </a:rPr>
              <a:t>Рашистській</a:t>
            </a:r>
            <a:r>
              <a:rPr lang="ru-RU" sz="1600" dirty="0">
                <a:latin typeface="Times New Roman"/>
                <a:cs typeface="Times New Roman"/>
              </a:rPr>
              <a:t> </a:t>
            </a:r>
            <a:r>
              <a:rPr lang="ru-RU" sz="1600" dirty="0" err="1">
                <a:latin typeface="Times New Roman"/>
                <a:cs typeface="Times New Roman"/>
              </a:rPr>
              <a:t>погані</a:t>
            </a:r>
            <a:r>
              <a:rPr lang="ru-RU" sz="1600" dirty="0">
                <a:latin typeface="Times New Roman"/>
                <a:cs typeface="Times New Roman"/>
              </a:rPr>
              <a:t> – капут!..[c. 117]</a:t>
            </a:r>
            <a:endParaRPr lang="ru-RU" dirty="0"/>
          </a:p>
          <a:p>
            <a:pPr marL="0" indent="0">
              <a:buNone/>
            </a:pPr>
            <a:endParaRPr lang="ru-RU" dirty="0"/>
          </a:p>
        </p:txBody>
      </p:sp>
    </p:spTree>
    <p:extLst>
      <p:ext uri="{BB962C8B-B14F-4D97-AF65-F5344CB8AC3E}">
        <p14:creationId xmlns:p14="http://schemas.microsoft.com/office/powerpoint/2010/main" val="3965539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498807-68B3-CE5C-07CF-D41DD13DA3E4}"/>
              </a:ext>
            </a:extLst>
          </p:cNvPr>
          <p:cNvSpPr>
            <a:spLocks noGrp="1"/>
          </p:cNvSpPr>
          <p:nvPr>
            <p:ph type="title"/>
          </p:nvPr>
        </p:nvSpPr>
        <p:spPr/>
        <p:txBody>
          <a:bodyPr/>
          <a:lstStyle/>
          <a:p>
            <a:pPr algn="ctr"/>
            <a:r>
              <a:rPr lang="ru-RU" sz="3900" b="1" dirty="0">
                <a:solidFill>
                  <a:srgbClr val="572314"/>
                </a:solidFill>
                <a:latin typeface="Times New Roman"/>
                <a:cs typeface="Times New Roman"/>
              </a:rPr>
              <a:t>Все </a:t>
            </a:r>
            <a:r>
              <a:rPr lang="ru-RU" sz="3900" b="1" dirty="0" err="1">
                <a:solidFill>
                  <a:srgbClr val="572314"/>
                </a:solidFill>
                <a:latin typeface="Times New Roman"/>
                <a:cs typeface="Times New Roman"/>
              </a:rPr>
              <a:t>починається</a:t>
            </a:r>
            <a:r>
              <a:rPr lang="ru-RU" sz="3900" b="1" dirty="0">
                <a:solidFill>
                  <a:srgbClr val="572314"/>
                </a:solidFill>
                <a:latin typeface="Times New Roman"/>
                <a:cs typeface="Times New Roman"/>
              </a:rPr>
              <a:t> з </a:t>
            </a:r>
            <a:r>
              <a:rPr lang="ru-RU" sz="3900" b="1" dirty="0" err="1">
                <a:solidFill>
                  <a:srgbClr val="572314"/>
                </a:solidFill>
                <a:latin typeface="Times New Roman"/>
                <a:cs typeface="Times New Roman"/>
              </a:rPr>
              <a:t>Любові</a:t>
            </a:r>
            <a:r>
              <a:rPr lang="ru-RU" sz="3900" b="1" dirty="0">
                <a:solidFill>
                  <a:srgbClr val="572314"/>
                </a:solidFill>
                <a:latin typeface="Corbel"/>
              </a:rPr>
              <a:t>!</a:t>
            </a:r>
            <a:endParaRPr lang="ru-RU" dirty="0"/>
          </a:p>
        </p:txBody>
      </p:sp>
      <p:sp>
        <p:nvSpPr>
          <p:cNvPr id="3" name="Объект 2">
            <a:extLst>
              <a:ext uri="{FF2B5EF4-FFF2-40B4-BE49-F238E27FC236}">
                <a16:creationId xmlns:a16="http://schemas.microsoft.com/office/drawing/2014/main" id="{00945FEF-A779-09AF-C51C-4ECB8D8A1A28}"/>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ru-RU" sz="3000">
                <a:latin typeface="Times New Roman"/>
                <a:cs typeface="Times New Roman"/>
              </a:rPr>
              <a:t>В </a:t>
            </a:r>
            <a:r>
              <a:rPr lang="ru-RU" sz="3000" err="1">
                <a:latin typeface="Times New Roman"/>
                <a:cs typeface="Times New Roman"/>
              </a:rPr>
              <a:t>око́пі</a:t>
            </a:r>
            <a:r>
              <a:rPr lang="ru-RU" sz="3000">
                <a:latin typeface="Times New Roman"/>
                <a:cs typeface="Times New Roman"/>
              </a:rPr>
              <a:t> </a:t>
            </a:r>
            <a:r>
              <a:rPr lang="ru-RU" sz="3000" err="1">
                <a:latin typeface="Times New Roman"/>
                <a:cs typeface="Times New Roman"/>
              </a:rPr>
              <a:t>зра́ненім</a:t>
            </a:r>
            <a:r>
              <a:rPr lang="ru-RU" sz="3000">
                <a:latin typeface="Times New Roman"/>
                <a:cs typeface="Times New Roman"/>
              </a:rPr>
              <a:t> – </a:t>
            </a:r>
            <a:r>
              <a:rPr lang="ru-RU" sz="3000" err="1">
                <a:latin typeface="Times New Roman"/>
                <a:cs typeface="Times New Roman"/>
              </a:rPr>
              <a:t>бійці</a:t>
            </a:r>
            <a:r>
              <a:rPr lang="ru-RU" sz="3000">
                <a:latin typeface="Times New Roman"/>
                <a:cs typeface="Times New Roman"/>
              </a:rPr>
              <a:t>́,</a:t>
            </a:r>
            <a:endParaRPr lang="ru-RU"/>
          </a:p>
          <a:p>
            <a:pPr marL="0" indent="0" algn="ctr">
              <a:buNone/>
            </a:pPr>
            <a:r>
              <a:rPr lang="ru-RU" sz="3000">
                <a:latin typeface="Times New Roman"/>
                <a:cs typeface="Times New Roman"/>
              </a:rPr>
              <a:t>І </a:t>
            </a:r>
            <a:r>
              <a:rPr lang="ru-RU" sz="3000" err="1">
                <a:latin typeface="Times New Roman"/>
                <a:cs typeface="Times New Roman"/>
              </a:rPr>
              <a:t>злі</a:t>
            </a:r>
            <a:r>
              <a:rPr lang="ru-RU" sz="3000">
                <a:latin typeface="Times New Roman"/>
                <a:cs typeface="Times New Roman"/>
              </a:rPr>
              <a:t>, й </a:t>
            </a:r>
            <a:r>
              <a:rPr lang="ru-RU" sz="3000" err="1">
                <a:latin typeface="Times New Roman"/>
                <a:cs typeface="Times New Roman"/>
              </a:rPr>
              <a:t>уто́млені</a:t>
            </a:r>
            <a:r>
              <a:rPr lang="ru-RU" sz="3000">
                <a:latin typeface="Times New Roman"/>
                <a:cs typeface="Times New Roman"/>
              </a:rPr>
              <a:t> до </a:t>
            </a:r>
            <a:r>
              <a:rPr lang="ru-RU" sz="3000" err="1">
                <a:latin typeface="Times New Roman"/>
                <a:cs typeface="Times New Roman"/>
              </a:rPr>
              <a:t>кра́ю</a:t>
            </a:r>
            <a:r>
              <a:rPr lang="ru-RU" sz="3000">
                <a:latin typeface="Times New Roman"/>
                <a:cs typeface="Times New Roman"/>
              </a:rPr>
              <a:t>…</a:t>
            </a:r>
            <a:endParaRPr lang="ru-RU"/>
          </a:p>
          <a:p>
            <a:pPr marL="0" indent="0" algn="ctr">
              <a:buNone/>
            </a:pPr>
            <a:r>
              <a:rPr lang="ru-RU" sz="3000">
                <a:latin typeface="Times New Roman"/>
                <a:cs typeface="Times New Roman"/>
              </a:rPr>
              <a:t>І </a:t>
            </a:r>
            <a:r>
              <a:rPr lang="ru-RU" sz="3000" err="1">
                <a:latin typeface="Times New Roman"/>
                <a:cs typeface="Times New Roman"/>
              </a:rPr>
              <a:t>су́нуть</a:t>
            </a:r>
            <a:r>
              <a:rPr lang="ru-RU" sz="3000">
                <a:latin typeface="Times New Roman"/>
                <a:cs typeface="Times New Roman"/>
              </a:rPr>
              <a:t> «</a:t>
            </a:r>
            <a:r>
              <a:rPr lang="ru-RU" sz="3000" err="1">
                <a:latin typeface="Times New Roman"/>
                <a:cs typeface="Times New Roman"/>
              </a:rPr>
              <a:t>о́рки</a:t>
            </a:r>
            <a:r>
              <a:rPr lang="ru-RU" sz="3000">
                <a:latin typeface="Times New Roman"/>
                <a:cs typeface="Times New Roman"/>
              </a:rPr>
              <a:t>» </a:t>
            </a:r>
            <a:r>
              <a:rPr lang="ru-RU" sz="3000" err="1">
                <a:latin typeface="Times New Roman"/>
                <a:cs typeface="Times New Roman"/>
              </a:rPr>
              <a:t>із</a:t>
            </a:r>
            <a:r>
              <a:rPr lang="ru-RU" sz="3000">
                <a:latin typeface="Times New Roman"/>
                <a:cs typeface="Times New Roman"/>
              </a:rPr>
              <a:t>-за </a:t>
            </a:r>
            <a:r>
              <a:rPr lang="ru-RU" sz="3000" err="1">
                <a:latin typeface="Times New Roman"/>
                <a:cs typeface="Times New Roman"/>
              </a:rPr>
              <a:t>га́ю</a:t>
            </a:r>
            <a:r>
              <a:rPr lang="ru-RU" sz="3000">
                <a:latin typeface="Times New Roman"/>
                <a:cs typeface="Times New Roman"/>
              </a:rPr>
              <a:t> – </a:t>
            </a:r>
            <a:endParaRPr lang="ru-RU"/>
          </a:p>
          <a:p>
            <a:pPr marL="0" indent="0" algn="ctr">
              <a:buNone/>
            </a:pPr>
            <a:r>
              <a:rPr lang="ru-RU" sz="3000">
                <a:latin typeface="Times New Roman"/>
                <a:cs typeface="Times New Roman"/>
              </a:rPr>
              <a:t>Уже </a:t>
            </a:r>
            <a:r>
              <a:rPr lang="ru-RU" sz="3000" err="1">
                <a:latin typeface="Times New Roman"/>
                <a:cs typeface="Times New Roman"/>
              </a:rPr>
              <a:t>мерці</a:t>
            </a:r>
            <a:r>
              <a:rPr lang="ru-RU" sz="3000">
                <a:latin typeface="Times New Roman"/>
                <a:cs typeface="Times New Roman"/>
              </a:rPr>
              <a:t>́!..</a:t>
            </a:r>
            <a:endParaRPr lang="ru-RU"/>
          </a:p>
          <a:p>
            <a:pPr marL="0" indent="0" algn="ctr">
              <a:buNone/>
            </a:pPr>
            <a:endParaRPr lang="ru-RU"/>
          </a:p>
          <a:p>
            <a:pPr marL="0" indent="0" algn="ctr">
              <a:buNone/>
            </a:pPr>
            <a:r>
              <a:rPr lang="ru-RU" sz="3000" err="1">
                <a:latin typeface="Times New Roman"/>
                <a:cs typeface="Times New Roman"/>
              </a:rPr>
              <a:t>Штурму́ють</a:t>
            </a:r>
            <a:r>
              <a:rPr lang="ru-RU" sz="3000">
                <a:latin typeface="Times New Roman"/>
                <a:cs typeface="Times New Roman"/>
              </a:rPr>
              <a:t> </a:t>
            </a:r>
            <a:r>
              <a:rPr lang="ru-RU" sz="3000" err="1">
                <a:latin typeface="Times New Roman"/>
                <a:cs typeface="Times New Roman"/>
              </a:rPr>
              <a:t>місто</a:t>
            </a:r>
            <a:r>
              <a:rPr lang="ru-RU" sz="3000">
                <a:latin typeface="Times New Roman"/>
                <a:cs typeface="Times New Roman"/>
              </a:rPr>
              <a:t> </a:t>
            </a:r>
            <a:r>
              <a:rPr lang="ru-RU" sz="3000" err="1">
                <a:latin typeface="Times New Roman"/>
                <a:cs typeface="Times New Roman"/>
              </a:rPr>
              <a:t>палачі</a:t>
            </a:r>
            <a:r>
              <a:rPr lang="ru-RU" sz="3000">
                <a:latin typeface="Times New Roman"/>
                <a:cs typeface="Times New Roman"/>
              </a:rPr>
              <a:t>́,</a:t>
            </a:r>
            <a:endParaRPr lang="ru-RU"/>
          </a:p>
          <a:p>
            <a:pPr marL="0" indent="0" algn="ctr">
              <a:buNone/>
            </a:pPr>
            <a:r>
              <a:rPr lang="ru-RU" sz="3000">
                <a:latin typeface="Times New Roman"/>
                <a:cs typeface="Times New Roman"/>
              </a:rPr>
              <a:t>І </a:t>
            </a:r>
            <a:r>
              <a:rPr lang="ru-RU" sz="3000" err="1">
                <a:latin typeface="Times New Roman"/>
                <a:cs typeface="Times New Roman"/>
              </a:rPr>
              <a:t>диверсанти</a:t>
            </a:r>
            <a:r>
              <a:rPr lang="ru-RU" sz="3000">
                <a:latin typeface="Times New Roman"/>
                <a:cs typeface="Times New Roman"/>
              </a:rPr>
              <a:t> </a:t>
            </a:r>
            <a:r>
              <a:rPr lang="ru-RU" sz="3000" err="1">
                <a:latin typeface="Times New Roman"/>
                <a:cs typeface="Times New Roman"/>
              </a:rPr>
              <a:t>скрізь</a:t>
            </a:r>
            <a:r>
              <a:rPr lang="ru-RU" sz="3000">
                <a:latin typeface="Times New Roman"/>
                <a:cs typeface="Times New Roman"/>
              </a:rPr>
              <a:t> </a:t>
            </a:r>
            <a:r>
              <a:rPr lang="ru-RU" sz="3000" err="1">
                <a:latin typeface="Times New Roman"/>
                <a:cs typeface="Times New Roman"/>
              </a:rPr>
              <a:t>воро́жі</a:t>
            </a:r>
            <a:r>
              <a:rPr lang="ru-RU" sz="3000">
                <a:latin typeface="Times New Roman"/>
                <a:cs typeface="Times New Roman"/>
              </a:rPr>
              <a:t>…</a:t>
            </a:r>
            <a:endParaRPr lang="ru-RU"/>
          </a:p>
          <a:p>
            <a:pPr marL="0" indent="0" algn="ctr">
              <a:buNone/>
            </a:pPr>
            <a:r>
              <a:rPr lang="ru-RU" sz="3000">
                <a:latin typeface="Times New Roman"/>
                <a:cs typeface="Times New Roman"/>
              </a:rPr>
              <a:t>Та </a:t>
            </a:r>
            <a:r>
              <a:rPr lang="ru-RU" sz="3000" err="1">
                <a:latin typeface="Times New Roman"/>
                <a:cs typeface="Times New Roman"/>
              </a:rPr>
              <a:t>воїн</a:t>
            </a:r>
            <a:r>
              <a:rPr lang="ru-RU" sz="3000">
                <a:latin typeface="Times New Roman"/>
                <a:cs typeface="Times New Roman"/>
              </a:rPr>
              <a:t> </a:t>
            </a:r>
            <a:r>
              <a:rPr lang="ru-RU" sz="3000" err="1">
                <a:latin typeface="Times New Roman"/>
                <a:cs typeface="Times New Roman"/>
              </a:rPr>
              <a:t>му́жній</a:t>
            </a:r>
            <a:r>
              <a:rPr lang="ru-RU" sz="3000">
                <a:latin typeface="Times New Roman"/>
                <a:cs typeface="Times New Roman"/>
              </a:rPr>
              <a:t> – на </a:t>
            </a:r>
            <a:r>
              <a:rPr lang="ru-RU" sz="3000" err="1">
                <a:latin typeface="Times New Roman"/>
                <a:cs typeface="Times New Roman"/>
              </a:rPr>
              <a:t>сторо́жі</a:t>
            </a:r>
            <a:endParaRPr lang="ru-RU" err="1"/>
          </a:p>
          <a:p>
            <a:pPr marL="0" indent="0" algn="ctr">
              <a:buNone/>
            </a:pPr>
            <a:r>
              <a:rPr lang="ru-RU" sz="3000">
                <a:latin typeface="Times New Roman"/>
                <a:cs typeface="Times New Roman"/>
              </a:rPr>
              <a:t>Вдень і </a:t>
            </a:r>
            <a:r>
              <a:rPr lang="ru-RU" sz="3000" err="1">
                <a:latin typeface="Times New Roman"/>
                <a:cs typeface="Times New Roman"/>
              </a:rPr>
              <a:t>вночі</a:t>
            </a:r>
            <a:r>
              <a:rPr lang="ru-RU" sz="3000">
                <a:latin typeface="Times New Roman"/>
                <a:cs typeface="Times New Roman"/>
              </a:rPr>
              <a:t>́!.. [ с.78 ]</a:t>
            </a:r>
            <a:endParaRPr lang="ru-RU"/>
          </a:p>
          <a:p>
            <a:endParaRPr lang="ru-RU" dirty="0"/>
          </a:p>
        </p:txBody>
      </p:sp>
    </p:spTree>
    <p:extLst>
      <p:ext uri="{BB962C8B-B14F-4D97-AF65-F5344CB8AC3E}">
        <p14:creationId xmlns:p14="http://schemas.microsoft.com/office/powerpoint/2010/main" val="2479870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42894F1D-9803-396B-F959-0BB7A8F4E07B}"/>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ru-RU" sz="1700" b="1">
                <a:latin typeface="Times New Roman"/>
                <a:cs typeface="Times New Roman"/>
              </a:rPr>
              <a:t>В</a:t>
            </a:r>
            <a:r>
              <a:rPr lang="ru-RU" sz="1700" b="1">
                <a:latin typeface="Calibri"/>
                <a:ea typeface="Calibri"/>
                <a:cs typeface="Calibri"/>
              </a:rPr>
              <a:t>’</a:t>
            </a:r>
            <a:r>
              <a:rPr lang="ru-RU" sz="1700" b="1">
                <a:latin typeface="Times New Roman"/>
                <a:cs typeface="Times New Roman"/>
              </a:rPr>
              <a:t>ячеслав Володимирович Соболь (позивний </a:t>
            </a:r>
            <a:r>
              <a:rPr lang="ru-RU" sz="1700" b="1">
                <a:latin typeface="Calibri"/>
                <a:ea typeface="Calibri"/>
                <a:cs typeface="Calibri"/>
              </a:rPr>
              <a:t>–</a:t>
            </a:r>
            <a:r>
              <a:rPr lang="ru-RU" sz="1700" b="1">
                <a:latin typeface="Times New Roman"/>
                <a:cs typeface="Times New Roman"/>
              </a:rPr>
              <a:t> Француз) (зліва) </a:t>
            </a:r>
            <a:r>
              <a:rPr lang="ru-RU" sz="1700" b="1">
                <a:latin typeface="Calibri"/>
                <a:ea typeface="Calibri"/>
                <a:cs typeface="Calibri"/>
              </a:rPr>
              <a:t>–</a:t>
            </a:r>
            <a:r>
              <a:rPr lang="ru-RU" sz="1700" b="1">
                <a:latin typeface="Times New Roman"/>
                <a:cs typeface="Times New Roman"/>
              </a:rPr>
              <a:t> випускник нашої школи</a:t>
            </a:r>
            <a:endParaRPr lang="ru-RU" sz="1700"/>
          </a:p>
          <a:p>
            <a:pPr marL="0" indent="0">
              <a:buNone/>
            </a:pPr>
            <a:r>
              <a:rPr lang="ru-RU" sz="1700">
                <a:latin typeface="Times New Roman"/>
                <a:cs typeface="Times New Roman"/>
              </a:rPr>
              <a:t>…Пого́лять си́ві бо́роди сини́,</a:t>
            </a:r>
            <a:endParaRPr lang="ru-RU" sz="1700"/>
          </a:p>
          <a:p>
            <a:pPr marL="0" indent="0">
              <a:buNone/>
            </a:pPr>
            <a:r>
              <a:rPr lang="ru-RU" sz="1700">
                <a:latin typeface="Times New Roman"/>
                <a:cs typeface="Times New Roman"/>
              </a:rPr>
              <a:t>Одя́гнуть одностро́ї з ордена́ми –  </a:t>
            </a:r>
            <a:endParaRPr lang="ru-RU" sz="1700"/>
          </a:p>
          <a:p>
            <a:pPr marL="0" indent="0">
              <a:buNone/>
            </a:pPr>
            <a:r>
              <a:rPr lang="ru-RU" sz="1700">
                <a:latin typeface="Times New Roman"/>
                <a:cs typeface="Times New Roman"/>
              </a:rPr>
              <a:t>І стануть білі я́нголи війни́ </a:t>
            </a:r>
            <a:endParaRPr lang="ru-RU" sz="1700"/>
          </a:p>
          <a:p>
            <a:pPr marL="0" indent="0">
              <a:buNone/>
            </a:pPr>
            <a:r>
              <a:rPr lang="ru-RU" sz="1700">
                <a:latin typeface="Times New Roman"/>
                <a:cs typeface="Times New Roman"/>
              </a:rPr>
              <a:t>Найкращими на сві́ті…  </a:t>
            </a:r>
            <a:endParaRPr lang="ru-RU" sz="1700"/>
          </a:p>
          <a:p>
            <a:pPr marL="0" indent="0">
              <a:buNone/>
            </a:pPr>
            <a:r>
              <a:rPr lang="ru-RU" sz="1700">
                <a:latin typeface="Times New Roman"/>
                <a:cs typeface="Times New Roman"/>
              </a:rPr>
              <a:t>                               жениха́ми!.. [c. 8]</a:t>
            </a:r>
            <a:endParaRPr lang="ru-RU" sz="1700"/>
          </a:p>
          <a:p>
            <a:pPr marL="0" indent="0">
              <a:buNone/>
            </a:pPr>
            <a:r>
              <a:rPr lang="ru-RU" sz="1700">
                <a:latin typeface="Times New Roman"/>
                <a:cs typeface="Times New Roman"/>
              </a:rPr>
              <a:t> (вірш «Білі Янголи» Неодруженим воїнам)</a:t>
            </a:r>
            <a:endParaRPr lang="ru-RU" sz="1700"/>
          </a:p>
          <a:p>
            <a:endParaRPr lang="ru-RU" sz="1700"/>
          </a:p>
        </p:txBody>
      </p:sp>
      <p:pic>
        <p:nvPicPr>
          <p:cNvPr id="4" name="Рисунок 3" descr="Изображение выглядит как человек, одежда, багет, текст&#10;&#10;Автоматически созданное описание">
            <a:extLst>
              <a:ext uri="{FF2B5EF4-FFF2-40B4-BE49-F238E27FC236}">
                <a16:creationId xmlns:a16="http://schemas.microsoft.com/office/drawing/2014/main" id="{0689AFD5-7D4C-E21C-4A1D-57FC38B31D52}"/>
              </a:ext>
            </a:extLst>
          </p:cNvPr>
          <p:cNvPicPr>
            <a:picLocks noChangeAspect="1"/>
          </p:cNvPicPr>
          <p:nvPr/>
        </p:nvPicPr>
        <p:blipFill>
          <a:blip r:embed="rId2"/>
          <a:srcRect l="9457" r="223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85296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5FAF7202-5AD2-B96B-0B96-05C12355938A}"/>
              </a:ext>
            </a:extLst>
          </p:cNvPr>
          <p:cNvSpPr>
            <a:spLocks noGrp="1"/>
          </p:cNvSpPr>
          <p:nvPr>
            <p:ph type="title"/>
          </p:nvPr>
        </p:nvSpPr>
        <p:spPr>
          <a:xfrm>
            <a:off x="838200" y="4435052"/>
            <a:ext cx="3093720" cy="1645920"/>
          </a:xfrm>
        </p:spPr>
        <p:txBody>
          <a:bodyPr>
            <a:normAutofit/>
          </a:bodyPr>
          <a:lstStyle/>
          <a:p>
            <a:r>
              <a:rPr lang="ru-RU" sz="2000" b="1">
                <a:latin typeface="Times New Roman"/>
                <a:cs typeface="Times New Roman"/>
              </a:rPr>
              <a:t>Благодійна акція до Дня Збройних Сил України та Дня Святого Миколая “Підтримаймо наших захисників”</a:t>
            </a:r>
            <a:endParaRPr lang="ru-RU" sz="2000"/>
          </a:p>
        </p:txBody>
      </p:sp>
      <p:pic>
        <p:nvPicPr>
          <p:cNvPr id="7" name="Рисунок 6" descr="Изображение выглядит как одежда, рождественская елка, человек, в помещении&#10;&#10;Автоматически созданное описание">
            <a:extLst>
              <a:ext uri="{FF2B5EF4-FFF2-40B4-BE49-F238E27FC236}">
                <a16:creationId xmlns:a16="http://schemas.microsoft.com/office/drawing/2014/main" id="{8C5322ED-CA0D-A446-DADB-027A769CA45A}"/>
              </a:ext>
            </a:extLst>
          </p:cNvPr>
          <p:cNvPicPr>
            <a:picLocks noChangeAspect="1"/>
          </p:cNvPicPr>
          <p:nvPr/>
        </p:nvPicPr>
        <p:blipFill>
          <a:blip r:embed="rId2"/>
          <a:srcRect l="19433" r="6936" b="-2"/>
          <a:stretch/>
        </p:blipFill>
        <p:spPr>
          <a:xfrm>
            <a:off x="20" y="-6"/>
            <a:ext cx="3931900" cy="4005072"/>
          </a:xfrm>
          <a:prstGeom prst="rect">
            <a:avLst/>
          </a:prstGeom>
        </p:spPr>
      </p:pic>
      <p:pic>
        <p:nvPicPr>
          <p:cNvPr id="4" name="Рисунок 3" descr="Изображение выглядит как рождественская елка, одежда, рождество, в помещении&#10;&#10;Автоматически созданное описание">
            <a:extLst>
              <a:ext uri="{FF2B5EF4-FFF2-40B4-BE49-F238E27FC236}">
                <a16:creationId xmlns:a16="http://schemas.microsoft.com/office/drawing/2014/main" id="{B0784085-E899-75A9-9BF1-1B77E8D0DD42}"/>
              </a:ext>
            </a:extLst>
          </p:cNvPr>
          <p:cNvPicPr>
            <a:picLocks noChangeAspect="1"/>
          </p:cNvPicPr>
          <p:nvPr/>
        </p:nvPicPr>
        <p:blipFill>
          <a:blip r:embed="rId3"/>
          <a:srcRect l="18759" r="7609" b="-2"/>
          <a:stretch/>
        </p:blipFill>
        <p:spPr>
          <a:xfrm>
            <a:off x="4130040" y="6"/>
            <a:ext cx="3931920" cy="4005071"/>
          </a:xfrm>
          <a:prstGeom prst="rect">
            <a:avLst/>
          </a:prstGeom>
        </p:spPr>
      </p:pic>
      <p:pic>
        <p:nvPicPr>
          <p:cNvPr id="5" name="Рисунок 4" descr="Изображение выглядит как одежда, рождественская елка, человек, в помещении&#10;&#10;Автоматически созданное описание">
            <a:extLst>
              <a:ext uri="{FF2B5EF4-FFF2-40B4-BE49-F238E27FC236}">
                <a16:creationId xmlns:a16="http://schemas.microsoft.com/office/drawing/2014/main" id="{7F6C1508-5DD2-96F5-1789-4A65BC7D91F8}"/>
              </a:ext>
            </a:extLst>
          </p:cNvPr>
          <p:cNvPicPr>
            <a:picLocks noChangeAspect="1"/>
          </p:cNvPicPr>
          <p:nvPr/>
        </p:nvPicPr>
        <p:blipFill>
          <a:blip r:embed="rId4"/>
          <a:srcRect l="16969" r="9399" b="-2"/>
          <a:stretch/>
        </p:blipFill>
        <p:spPr>
          <a:xfrm>
            <a:off x="8260080" y="-1"/>
            <a:ext cx="3931920" cy="4005072"/>
          </a:xfrm>
          <a:prstGeom prst="rect">
            <a:avLst/>
          </a:prstGeom>
        </p:spPr>
      </p:pic>
      <p:sp>
        <p:nvSpPr>
          <p:cNvPr id="16" name="Rectangle 1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Объект 2">
            <a:extLst>
              <a:ext uri="{FF2B5EF4-FFF2-40B4-BE49-F238E27FC236}">
                <a16:creationId xmlns:a16="http://schemas.microsoft.com/office/drawing/2014/main" id="{41D5BB1F-1475-B7AF-896F-ECAED8339B0B}"/>
              </a:ext>
            </a:extLst>
          </p:cNvPr>
          <p:cNvSpPr>
            <a:spLocks noGrp="1"/>
          </p:cNvSpPr>
          <p:nvPr>
            <p:ph idx="1"/>
          </p:nvPr>
        </p:nvSpPr>
        <p:spPr>
          <a:xfrm>
            <a:off x="4380266" y="4435052"/>
            <a:ext cx="7104188" cy="1645920"/>
          </a:xfrm>
        </p:spPr>
        <p:txBody>
          <a:bodyPr vert="horz" lIns="91440" tIns="45720" rIns="91440" bIns="45720" rtlCol="0" anchor="ctr">
            <a:normAutofit/>
          </a:bodyPr>
          <a:lstStyle/>
          <a:p>
            <a:pPr marL="0" indent="0">
              <a:buNone/>
            </a:pPr>
            <a:r>
              <a:rPr lang="ru-RU" sz="1800">
                <a:latin typeface="Times New Roman"/>
                <a:cs typeface="Times New Roman"/>
              </a:rPr>
              <a:t>Учні нашої гімназії постійно підтримують наших воїнів гарними листівками та подарунками… Дякуємо кожному захиснику, захисниці, які захищають Україну!</a:t>
            </a:r>
            <a:endParaRPr lang="ru-RU" sz="1800"/>
          </a:p>
          <a:p>
            <a:endParaRPr lang="ru-RU" sz="1800"/>
          </a:p>
        </p:txBody>
      </p:sp>
    </p:spTree>
    <p:extLst>
      <p:ext uri="{BB962C8B-B14F-4D97-AF65-F5344CB8AC3E}">
        <p14:creationId xmlns:p14="http://schemas.microsoft.com/office/powerpoint/2010/main" val="149877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11B815-5961-11DD-EEBC-290E25645A27}"/>
              </a:ext>
            </a:extLst>
          </p:cNvPr>
          <p:cNvSpPr>
            <a:spLocks noGrp="1"/>
          </p:cNvSpPr>
          <p:nvPr>
            <p:ph type="title"/>
          </p:nvPr>
        </p:nvSpPr>
        <p:spPr/>
        <p:txBody>
          <a:bodyPr/>
          <a:lstStyle/>
          <a:p>
            <a:pPr algn="ctr"/>
            <a:r>
              <a:rPr lang="ru-RU" sz="3900" b="1" dirty="0" err="1">
                <a:solidFill>
                  <a:srgbClr val="572314"/>
                </a:solidFill>
                <a:latin typeface="Times New Roman"/>
                <a:cs typeface="Times New Roman"/>
              </a:rPr>
              <a:t>Спасибі</a:t>
            </a:r>
            <a:r>
              <a:rPr lang="ru-RU" sz="3900" b="1" dirty="0">
                <a:solidFill>
                  <a:srgbClr val="572314"/>
                </a:solidFill>
                <a:latin typeface="Times New Roman"/>
                <a:cs typeface="Times New Roman"/>
              </a:rPr>
              <a:t>!</a:t>
            </a:r>
            <a:endParaRPr lang="ru-RU" sz="3900" b="1" dirty="0">
              <a:latin typeface="Times New Roman"/>
              <a:cs typeface="Times New Roman"/>
            </a:endParaRPr>
          </a:p>
        </p:txBody>
      </p:sp>
      <p:sp>
        <p:nvSpPr>
          <p:cNvPr id="3" name="Объект 2">
            <a:extLst>
              <a:ext uri="{FF2B5EF4-FFF2-40B4-BE49-F238E27FC236}">
                <a16:creationId xmlns:a16="http://schemas.microsoft.com/office/drawing/2014/main" id="{C7DADBAC-A40E-2913-ACFE-DF0AF6090BB2}"/>
              </a:ext>
            </a:extLst>
          </p:cNvPr>
          <p:cNvSpPr>
            <a:spLocks noGrp="1"/>
          </p:cNvSpPr>
          <p:nvPr>
            <p:ph idx="1"/>
          </p:nvPr>
        </p:nvSpPr>
        <p:spPr>
          <a:xfrm>
            <a:off x="981765" y="1383886"/>
            <a:ext cx="10372035" cy="5323163"/>
          </a:xfrm>
        </p:spPr>
        <p:txBody>
          <a:bodyPr vert="horz" lIns="91440" tIns="45720" rIns="91440" bIns="45720" rtlCol="0" anchor="t">
            <a:normAutofit fontScale="85000" lnSpcReduction="20000"/>
          </a:bodyPr>
          <a:lstStyle/>
          <a:p>
            <a:pPr marL="0" indent="0" algn="ctr">
              <a:buNone/>
            </a:pPr>
            <a:r>
              <a:rPr lang="ru-RU" sz="2000" err="1">
                <a:latin typeface="Times New Roman"/>
                <a:cs typeface="Times New Roman"/>
              </a:rPr>
              <a:t>Гурко́чуть</a:t>
            </a:r>
            <a:r>
              <a:rPr lang="ru-RU" sz="2000">
                <a:latin typeface="Times New Roman"/>
                <a:cs typeface="Times New Roman"/>
              </a:rPr>
              <a:t> «</a:t>
            </a:r>
            <a:r>
              <a:rPr lang="ru-RU" sz="2000" err="1">
                <a:latin typeface="Times New Roman"/>
                <a:cs typeface="Times New Roman"/>
              </a:rPr>
              <a:t>гра́ди</a:t>
            </a:r>
            <a:r>
              <a:rPr lang="ru-RU" sz="2000">
                <a:latin typeface="Times New Roman"/>
                <a:cs typeface="Times New Roman"/>
              </a:rPr>
              <a:t>» й </a:t>
            </a:r>
            <a:r>
              <a:rPr lang="ru-RU" sz="2000" err="1">
                <a:latin typeface="Times New Roman"/>
                <a:cs typeface="Times New Roman"/>
              </a:rPr>
              <a:t>автомати</a:t>
            </a:r>
            <a:r>
              <a:rPr lang="ru-RU" sz="2000">
                <a:latin typeface="Times New Roman"/>
                <a:cs typeface="Times New Roman"/>
              </a:rPr>
              <a:t>,</a:t>
            </a:r>
            <a:endParaRPr lang="ru-RU"/>
          </a:p>
          <a:p>
            <a:pPr marL="0" indent="0" algn="ctr">
              <a:buNone/>
            </a:pPr>
            <a:r>
              <a:rPr lang="ru-RU" sz="2000" err="1">
                <a:latin typeface="Times New Roman"/>
                <a:cs typeface="Times New Roman"/>
              </a:rPr>
              <a:t>Свяще́нне</a:t>
            </a:r>
            <a:r>
              <a:rPr lang="ru-RU" sz="2000">
                <a:latin typeface="Times New Roman"/>
                <a:cs typeface="Times New Roman"/>
              </a:rPr>
              <a:t> </a:t>
            </a:r>
            <a:r>
              <a:rPr lang="ru-RU" sz="2000" err="1">
                <a:latin typeface="Times New Roman"/>
                <a:cs typeface="Times New Roman"/>
              </a:rPr>
              <a:t>тіло</a:t>
            </a:r>
            <a:r>
              <a:rPr lang="ru-RU" sz="2000">
                <a:latin typeface="Times New Roman"/>
                <a:cs typeface="Times New Roman"/>
              </a:rPr>
              <a:t> </a:t>
            </a:r>
            <a:r>
              <a:rPr lang="ru-RU" sz="2000" err="1">
                <a:latin typeface="Times New Roman"/>
                <a:cs typeface="Times New Roman"/>
              </a:rPr>
              <a:t>рвуть</a:t>
            </a:r>
            <a:r>
              <a:rPr lang="ru-RU" sz="2000">
                <a:latin typeface="Times New Roman"/>
                <a:cs typeface="Times New Roman"/>
              </a:rPr>
              <a:t> </a:t>
            </a:r>
            <a:r>
              <a:rPr lang="ru-RU" sz="2000" err="1">
                <a:latin typeface="Times New Roman"/>
                <a:cs typeface="Times New Roman"/>
              </a:rPr>
              <a:t>шака́ли</a:t>
            </a:r>
            <a:r>
              <a:rPr lang="ru-RU" sz="2000">
                <a:latin typeface="Times New Roman"/>
                <a:cs typeface="Times New Roman"/>
              </a:rPr>
              <a:t>…</a:t>
            </a:r>
            <a:endParaRPr lang="ru-RU"/>
          </a:p>
          <a:p>
            <a:pPr marL="0" indent="0" algn="ctr">
              <a:buNone/>
            </a:pPr>
            <a:r>
              <a:rPr lang="ru-RU" sz="2000" err="1">
                <a:latin typeface="Times New Roman"/>
                <a:cs typeface="Times New Roman"/>
              </a:rPr>
              <a:t>Спасібі</a:t>
            </a:r>
            <a:r>
              <a:rPr lang="ru-RU" sz="2000">
                <a:latin typeface="Times New Roman"/>
                <a:cs typeface="Times New Roman"/>
              </a:rPr>
              <a:t> Вам, сини́-</a:t>
            </a:r>
            <a:r>
              <a:rPr lang="ru-RU" sz="2000" err="1">
                <a:latin typeface="Times New Roman"/>
                <a:cs typeface="Times New Roman"/>
              </a:rPr>
              <a:t>солдати</a:t>
            </a:r>
            <a:r>
              <a:rPr lang="ru-RU" sz="2000">
                <a:latin typeface="Times New Roman"/>
                <a:cs typeface="Times New Roman"/>
              </a:rPr>
              <a:t>!..</a:t>
            </a:r>
            <a:endParaRPr lang="ru-RU"/>
          </a:p>
          <a:p>
            <a:pPr marL="0" indent="0" algn="ctr">
              <a:buNone/>
            </a:pPr>
            <a:r>
              <a:rPr lang="ru-RU" sz="2000" err="1">
                <a:latin typeface="Times New Roman"/>
                <a:cs typeface="Times New Roman"/>
              </a:rPr>
              <a:t>Уклін</a:t>
            </a:r>
            <a:r>
              <a:rPr lang="ru-RU" sz="2000">
                <a:latin typeface="Times New Roman"/>
                <a:cs typeface="Times New Roman"/>
              </a:rPr>
              <a:t>, </a:t>
            </a:r>
            <a:r>
              <a:rPr lang="ru-RU" sz="2000" err="1">
                <a:latin typeface="Times New Roman"/>
                <a:cs typeface="Times New Roman"/>
              </a:rPr>
              <a:t>пано́ве</a:t>
            </a:r>
            <a:r>
              <a:rPr lang="ru-RU" sz="2000">
                <a:latin typeface="Times New Roman"/>
                <a:cs typeface="Times New Roman"/>
              </a:rPr>
              <a:t> </a:t>
            </a:r>
            <a:r>
              <a:rPr lang="ru-RU" sz="2000" err="1">
                <a:latin typeface="Times New Roman"/>
                <a:cs typeface="Times New Roman"/>
              </a:rPr>
              <a:t>генерали</a:t>
            </a:r>
            <a:r>
              <a:rPr lang="ru-RU" sz="2000">
                <a:latin typeface="Times New Roman"/>
                <a:cs typeface="Times New Roman"/>
              </a:rPr>
              <a:t>!..</a:t>
            </a:r>
            <a:endParaRPr lang="ru-RU"/>
          </a:p>
          <a:p>
            <a:pPr marL="0" indent="0" algn="ctr">
              <a:buNone/>
            </a:pPr>
            <a:endParaRPr lang="ru-RU"/>
          </a:p>
          <a:p>
            <a:pPr marL="0" indent="0" algn="ctr">
              <a:buNone/>
            </a:pPr>
            <a:r>
              <a:rPr lang="ru-RU" sz="2000">
                <a:latin typeface="Times New Roman"/>
                <a:cs typeface="Times New Roman"/>
              </a:rPr>
              <a:t>У нас одна </a:t>
            </a:r>
            <a:r>
              <a:rPr lang="ru-RU" sz="2000" err="1">
                <a:latin typeface="Times New Roman"/>
                <a:cs typeface="Times New Roman"/>
              </a:rPr>
              <a:t>Вкраї́на-мати</a:t>
            </a:r>
            <a:r>
              <a:rPr lang="ru-RU" sz="2000">
                <a:latin typeface="Times New Roman"/>
                <a:cs typeface="Times New Roman"/>
              </a:rPr>
              <a:t>.</a:t>
            </a:r>
            <a:endParaRPr lang="ru-RU"/>
          </a:p>
          <a:p>
            <a:pPr marL="0" indent="0" algn="ctr">
              <a:buNone/>
            </a:pPr>
            <a:r>
              <a:rPr lang="ru-RU" sz="2000" err="1">
                <a:latin typeface="Times New Roman"/>
                <a:cs typeface="Times New Roman"/>
              </a:rPr>
              <a:t>Її</a:t>
            </a:r>
            <a:r>
              <a:rPr lang="ru-RU" sz="2000">
                <a:latin typeface="Times New Roman"/>
                <a:cs typeface="Times New Roman"/>
              </a:rPr>
              <a:t> </a:t>
            </a:r>
            <a:r>
              <a:rPr lang="ru-RU" sz="2000" err="1">
                <a:latin typeface="Times New Roman"/>
                <a:cs typeface="Times New Roman"/>
              </a:rPr>
              <a:t>морду́ють</a:t>
            </a:r>
            <a:r>
              <a:rPr lang="ru-RU" sz="2000">
                <a:latin typeface="Times New Roman"/>
                <a:cs typeface="Times New Roman"/>
              </a:rPr>
              <a:t> </a:t>
            </a:r>
            <a:r>
              <a:rPr lang="ru-RU" sz="2000" err="1">
                <a:latin typeface="Times New Roman"/>
                <a:cs typeface="Times New Roman"/>
              </a:rPr>
              <a:t>людоже́ри</a:t>
            </a:r>
            <a:r>
              <a:rPr lang="ru-RU" sz="2000">
                <a:latin typeface="Times New Roman"/>
                <a:cs typeface="Times New Roman"/>
              </a:rPr>
              <a:t>…</a:t>
            </a:r>
            <a:endParaRPr lang="ru-RU"/>
          </a:p>
          <a:p>
            <a:pPr marL="0" indent="0" algn="ctr">
              <a:buNone/>
            </a:pPr>
            <a:r>
              <a:rPr lang="ru-RU" sz="2000" err="1">
                <a:latin typeface="Times New Roman"/>
                <a:cs typeface="Times New Roman"/>
              </a:rPr>
              <a:t>Спасибі</a:t>
            </a:r>
            <a:r>
              <a:rPr lang="ru-RU" sz="2000">
                <a:latin typeface="Times New Roman"/>
                <a:cs typeface="Times New Roman"/>
              </a:rPr>
              <a:t> Вам, сини́-</a:t>
            </a:r>
            <a:r>
              <a:rPr lang="ru-RU" sz="2000" err="1">
                <a:latin typeface="Times New Roman"/>
                <a:cs typeface="Times New Roman"/>
              </a:rPr>
              <a:t>солдати</a:t>
            </a:r>
            <a:r>
              <a:rPr lang="ru-RU" sz="2000">
                <a:latin typeface="Times New Roman"/>
                <a:cs typeface="Times New Roman"/>
              </a:rPr>
              <a:t>,</a:t>
            </a:r>
            <a:endParaRPr lang="ru-RU"/>
          </a:p>
          <a:p>
            <a:pPr marL="0" indent="0" algn="ctr">
              <a:buNone/>
            </a:pPr>
            <a:r>
              <a:rPr lang="ru-RU" sz="2000" err="1">
                <a:latin typeface="Times New Roman"/>
                <a:cs typeface="Times New Roman"/>
              </a:rPr>
              <a:t>Низьки́й</a:t>
            </a:r>
            <a:r>
              <a:rPr lang="ru-RU" sz="2000">
                <a:latin typeface="Times New Roman"/>
                <a:cs typeface="Times New Roman"/>
              </a:rPr>
              <a:t> </a:t>
            </a:r>
            <a:r>
              <a:rPr lang="ru-RU" sz="2000" err="1">
                <a:latin typeface="Times New Roman"/>
                <a:cs typeface="Times New Roman"/>
              </a:rPr>
              <a:t>уклі́н</a:t>
            </a:r>
            <a:r>
              <a:rPr lang="ru-RU" sz="2000">
                <a:latin typeface="Times New Roman"/>
                <a:cs typeface="Times New Roman"/>
              </a:rPr>
              <a:t> Вам, </a:t>
            </a:r>
            <a:r>
              <a:rPr lang="ru-RU" sz="2000" err="1">
                <a:latin typeface="Times New Roman"/>
                <a:cs typeface="Times New Roman"/>
              </a:rPr>
              <a:t>офіцери</a:t>
            </a:r>
            <a:r>
              <a:rPr lang="ru-RU" sz="2000">
                <a:latin typeface="Times New Roman"/>
                <a:cs typeface="Times New Roman"/>
              </a:rPr>
              <a:t>!..</a:t>
            </a:r>
            <a:endParaRPr lang="ru-RU"/>
          </a:p>
          <a:p>
            <a:pPr marL="0" indent="0" algn="ctr">
              <a:buNone/>
            </a:pPr>
            <a:endParaRPr lang="ru-RU"/>
          </a:p>
          <a:p>
            <a:pPr marL="0" indent="0" algn="ctr">
              <a:buNone/>
            </a:pPr>
            <a:r>
              <a:rPr lang="ru-RU" sz="2000">
                <a:latin typeface="Times New Roman"/>
                <a:cs typeface="Times New Roman"/>
              </a:rPr>
              <a:t>Не треба </a:t>
            </a:r>
            <a:r>
              <a:rPr lang="ru-RU" sz="2000" err="1">
                <a:latin typeface="Times New Roman"/>
                <a:cs typeface="Times New Roman"/>
              </a:rPr>
              <a:t>ли́царів</a:t>
            </a:r>
            <a:r>
              <a:rPr lang="ru-RU" sz="2000">
                <a:latin typeface="Times New Roman"/>
                <a:cs typeface="Times New Roman"/>
              </a:rPr>
              <a:t> </a:t>
            </a:r>
            <a:r>
              <a:rPr lang="ru-RU" sz="2000" err="1">
                <a:latin typeface="Times New Roman"/>
                <a:cs typeface="Times New Roman"/>
              </a:rPr>
              <a:t>шука́ти</a:t>
            </a:r>
            <a:r>
              <a:rPr lang="ru-RU" sz="2000">
                <a:latin typeface="Times New Roman"/>
                <a:cs typeface="Times New Roman"/>
              </a:rPr>
              <a:t>:</a:t>
            </a:r>
            <a:endParaRPr lang="ru-RU"/>
          </a:p>
          <a:p>
            <a:pPr marL="0" indent="0" algn="ctr">
              <a:buNone/>
            </a:pPr>
            <a:r>
              <a:rPr lang="ru-RU" sz="2000">
                <a:latin typeface="Times New Roman"/>
                <a:cs typeface="Times New Roman"/>
              </a:rPr>
              <a:t>Вони з </a:t>
            </a:r>
            <a:r>
              <a:rPr lang="ru-RU" sz="2000" err="1">
                <a:latin typeface="Times New Roman"/>
                <a:cs typeface="Times New Roman"/>
              </a:rPr>
              <a:t>шака́лами</a:t>
            </a:r>
            <a:r>
              <a:rPr lang="ru-RU" sz="2000">
                <a:latin typeface="Times New Roman"/>
                <a:cs typeface="Times New Roman"/>
              </a:rPr>
              <a:t> в </a:t>
            </a:r>
            <a:r>
              <a:rPr lang="ru-RU" sz="2000" err="1">
                <a:latin typeface="Times New Roman"/>
                <a:cs typeface="Times New Roman"/>
              </a:rPr>
              <a:t>двобо́ї</a:t>
            </a:r>
            <a:r>
              <a:rPr lang="ru-RU" sz="2000">
                <a:latin typeface="Times New Roman"/>
                <a:cs typeface="Times New Roman"/>
              </a:rPr>
              <a:t>…</a:t>
            </a:r>
            <a:endParaRPr lang="ru-RU"/>
          </a:p>
          <a:p>
            <a:pPr marL="0" indent="0" algn="ctr">
              <a:buNone/>
            </a:pPr>
            <a:r>
              <a:rPr lang="ru-RU" sz="2000" err="1">
                <a:latin typeface="Times New Roman"/>
                <a:cs typeface="Times New Roman"/>
              </a:rPr>
              <a:t>Спасибі</a:t>
            </a:r>
            <a:r>
              <a:rPr lang="ru-RU" sz="2000">
                <a:latin typeface="Times New Roman"/>
                <a:cs typeface="Times New Roman"/>
              </a:rPr>
              <a:t> Вам, сини́-</a:t>
            </a:r>
            <a:r>
              <a:rPr lang="ru-RU" sz="2000" err="1">
                <a:latin typeface="Times New Roman"/>
                <a:cs typeface="Times New Roman"/>
              </a:rPr>
              <a:t>солдати</a:t>
            </a:r>
            <a:r>
              <a:rPr lang="ru-RU" sz="2000">
                <a:latin typeface="Times New Roman"/>
                <a:cs typeface="Times New Roman"/>
              </a:rPr>
              <a:t>!..</a:t>
            </a:r>
            <a:endParaRPr lang="ru-RU"/>
          </a:p>
          <a:p>
            <a:pPr marL="0" indent="0" algn="ctr">
              <a:buNone/>
            </a:pPr>
            <a:r>
              <a:rPr lang="ru-RU" sz="2000">
                <a:latin typeface="Times New Roman"/>
                <a:cs typeface="Times New Roman"/>
              </a:rPr>
              <a:t>З </a:t>
            </a:r>
            <a:r>
              <a:rPr lang="ru-RU" sz="2000" err="1">
                <a:latin typeface="Times New Roman"/>
                <a:cs typeface="Times New Roman"/>
              </a:rPr>
              <a:t>Купа́льським</a:t>
            </a:r>
            <a:r>
              <a:rPr lang="ru-RU" sz="2000">
                <a:latin typeface="Times New Roman"/>
                <a:cs typeface="Times New Roman"/>
              </a:rPr>
              <a:t> </a:t>
            </a:r>
            <a:endParaRPr lang="ru-RU"/>
          </a:p>
          <a:p>
            <a:pPr marL="0" indent="0" algn="ctr">
              <a:buNone/>
            </a:pPr>
            <a:r>
              <a:rPr lang="ru-RU" sz="2000" dirty="0">
                <a:latin typeface="Times New Roman"/>
                <a:cs typeface="Times New Roman"/>
              </a:rPr>
              <a:t>                 святом Вас, </a:t>
            </a:r>
            <a:r>
              <a:rPr lang="ru-RU" sz="2000" dirty="0" err="1">
                <a:latin typeface="Times New Roman"/>
                <a:cs typeface="Times New Roman"/>
              </a:rPr>
              <a:t>Герої</a:t>
            </a:r>
            <a:r>
              <a:rPr lang="ru-RU" sz="2000" dirty="0">
                <a:latin typeface="Times New Roman"/>
                <a:cs typeface="Times New Roman"/>
              </a:rPr>
              <a:t>!..</a:t>
            </a:r>
            <a:endParaRPr lang="ru-RU" dirty="0"/>
          </a:p>
          <a:p>
            <a:pPr marL="0" indent="0" algn="ctr">
              <a:buNone/>
            </a:pPr>
            <a:r>
              <a:rPr lang="ru-RU" sz="2000" dirty="0">
                <a:latin typeface="Times New Roman"/>
                <a:cs typeface="Times New Roman"/>
              </a:rPr>
              <a:t> </a:t>
            </a:r>
            <a:r>
              <a:rPr lang="ru-RU" sz="2000" dirty="0" err="1">
                <a:latin typeface="Times New Roman"/>
                <a:cs typeface="Times New Roman"/>
              </a:rPr>
              <a:t>Спасибі</a:t>
            </a:r>
            <a:r>
              <a:rPr lang="ru-RU" sz="2000" dirty="0">
                <a:latin typeface="Times New Roman"/>
                <a:cs typeface="Times New Roman"/>
              </a:rPr>
              <a:t> Вам, сини́-</a:t>
            </a:r>
            <a:r>
              <a:rPr lang="ru-RU" sz="2000" dirty="0" err="1">
                <a:latin typeface="Times New Roman"/>
                <a:cs typeface="Times New Roman"/>
              </a:rPr>
              <a:t>солдати</a:t>
            </a:r>
            <a:r>
              <a:rPr lang="ru-RU" sz="2000" dirty="0">
                <a:latin typeface="Times New Roman"/>
                <a:cs typeface="Times New Roman"/>
              </a:rPr>
              <a:t>!.. [с.94  ]</a:t>
            </a:r>
            <a:endParaRPr lang="ru-RU" dirty="0"/>
          </a:p>
          <a:p>
            <a:endParaRPr lang="ru-RU" dirty="0"/>
          </a:p>
        </p:txBody>
      </p:sp>
    </p:spTree>
    <p:extLst>
      <p:ext uri="{BB962C8B-B14F-4D97-AF65-F5344CB8AC3E}">
        <p14:creationId xmlns:p14="http://schemas.microsoft.com/office/powerpoint/2010/main" val="1223673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8D47F8-007A-4934-1246-4683BF88167B}"/>
              </a:ext>
            </a:extLst>
          </p:cNvPr>
          <p:cNvSpPr>
            <a:spLocks noGrp="1"/>
          </p:cNvSpPr>
          <p:nvPr>
            <p:ph type="title"/>
          </p:nvPr>
        </p:nvSpPr>
        <p:spPr/>
        <p:txBody>
          <a:bodyPr/>
          <a:lstStyle/>
          <a:p>
            <a:pPr algn="ctr"/>
            <a:r>
              <a:rPr lang="ru-RU" sz="3900" b="1" dirty="0" err="1">
                <a:solidFill>
                  <a:srgbClr val="572314"/>
                </a:solidFill>
                <a:latin typeface="Times New Roman"/>
                <a:cs typeface="Times New Roman"/>
              </a:rPr>
              <a:t>Школяреві</a:t>
            </a:r>
            <a:endParaRPr lang="ru-RU" sz="3900" b="1" dirty="0" err="1">
              <a:latin typeface="Times New Roman"/>
              <a:cs typeface="Times New Roman"/>
            </a:endParaRPr>
          </a:p>
        </p:txBody>
      </p:sp>
      <p:sp>
        <p:nvSpPr>
          <p:cNvPr id="3" name="Объект 2">
            <a:extLst>
              <a:ext uri="{FF2B5EF4-FFF2-40B4-BE49-F238E27FC236}">
                <a16:creationId xmlns:a16="http://schemas.microsoft.com/office/drawing/2014/main" id="{913584A8-863E-7361-B087-BC9441E70E38}"/>
              </a:ext>
            </a:extLst>
          </p:cNvPr>
          <p:cNvSpPr>
            <a:spLocks noGrp="1"/>
          </p:cNvSpPr>
          <p:nvPr>
            <p:ph idx="1"/>
          </p:nvPr>
        </p:nvSpPr>
        <p:spPr>
          <a:xfrm>
            <a:off x="838200" y="1417017"/>
            <a:ext cx="10515600" cy="5091250"/>
          </a:xfrm>
        </p:spPr>
        <p:txBody>
          <a:bodyPr vert="horz" lIns="91440" tIns="45720" rIns="91440" bIns="45720" rtlCol="0" anchor="t">
            <a:normAutofit fontScale="92500" lnSpcReduction="20000"/>
          </a:bodyPr>
          <a:lstStyle/>
          <a:p>
            <a:pPr marL="0" indent="0" algn="ctr">
              <a:buNone/>
            </a:pPr>
            <a:r>
              <a:rPr lang="ru-RU" sz="2000" err="1">
                <a:latin typeface="Times New Roman"/>
                <a:cs typeface="Times New Roman"/>
              </a:rPr>
              <a:t>Чуєш</a:t>
            </a:r>
            <a:r>
              <a:rPr lang="ru-RU" sz="2000">
                <a:latin typeface="Times New Roman"/>
                <a:cs typeface="Times New Roman"/>
              </a:rPr>
              <a:t> </a:t>
            </a:r>
            <a:r>
              <a:rPr lang="ru-RU" sz="2000" err="1">
                <a:latin typeface="Times New Roman"/>
                <a:cs typeface="Times New Roman"/>
              </a:rPr>
              <a:t>зда́леку</a:t>
            </a:r>
            <a:r>
              <a:rPr lang="ru-RU" sz="2000">
                <a:latin typeface="Times New Roman"/>
                <a:cs typeface="Times New Roman"/>
              </a:rPr>
              <a:t> гул </a:t>
            </a:r>
            <a:r>
              <a:rPr lang="ru-RU" sz="2000" err="1">
                <a:latin typeface="Times New Roman"/>
                <a:cs typeface="Times New Roman"/>
              </a:rPr>
              <a:t>гармат</a:t>
            </a:r>
            <a:endParaRPr lang="ru-RU" err="1"/>
          </a:p>
          <a:p>
            <a:pPr marL="0" indent="0" algn="ctr">
              <a:buNone/>
            </a:pPr>
            <a:r>
              <a:rPr lang="ru-RU" sz="2000">
                <a:latin typeface="Times New Roman"/>
                <a:cs typeface="Times New Roman"/>
              </a:rPr>
              <a:t>На </a:t>
            </a:r>
            <a:r>
              <a:rPr lang="ru-RU" sz="2000" err="1">
                <a:latin typeface="Times New Roman"/>
                <a:cs typeface="Times New Roman"/>
              </a:rPr>
              <a:t>просто́рах</a:t>
            </a:r>
            <a:r>
              <a:rPr lang="ru-RU" sz="2000">
                <a:latin typeface="Times New Roman"/>
                <a:cs typeface="Times New Roman"/>
              </a:rPr>
              <a:t> </a:t>
            </a:r>
            <a:r>
              <a:rPr lang="ru-RU" sz="2000" err="1">
                <a:latin typeface="Times New Roman"/>
                <a:cs typeface="Times New Roman"/>
              </a:rPr>
              <a:t>землі</a:t>
            </a:r>
            <a:r>
              <a:rPr lang="ru-RU" sz="2000">
                <a:latin typeface="Times New Roman"/>
                <a:cs typeface="Times New Roman"/>
              </a:rPr>
              <a:t>́ </a:t>
            </a:r>
            <a:r>
              <a:rPr lang="ru-RU" sz="2000" err="1">
                <a:latin typeface="Times New Roman"/>
                <a:cs typeface="Times New Roman"/>
              </a:rPr>
              <a:t>свято́ї</a:t>
            </a:r>
            <a:r>
              <a:rPr lang="ru-RU" sz="2000">
                <a:latin typeface="Times New Roman"/>
                <a:cs typeface="Times New Roman"/>
              </a:rPr>
              <a:t>?..</a:t>
            </a:r>
            <a:endParaRPr lang="ru-RU"/>
          </a:p>
          <a:p>
            <a:pPr marL="0" indent="0" algn="ctr">
              <a:buNone/>
            </a:pPr>
            <a:r>
              <a:rPr lang="ru-RU" sz="2000">
                <a:latin typeface="Times New Roman"/>
                <a:cs typeface="Times New Roman"/>
              </a:rPr>
              <a:t>Там за волю </a:t>
            </a:r>
            <a:r>
              <a:rPr lang="ru-RU" sz="2000" err="1">
                <a:latin typeface="Times New Roman"/>
                <a:cs typeface="Times New Roman"/>
              </a:rPr>
              <a:t>стоїть</a:t>
            </a:r>
            <a:r>
              <a:rPr lang="ru-RU" sz="2000">
                <a:latin typeface="Times New Roman"/>
                <a:cs typeface="Times New Roman"/>
              </a:rPr>
              <a:t> солдат,</a:t>
            </a:r>
            <a:endParaRPr lang="ru-RU"/>
          </a:p>
          <a:p>
            <a:pPr marL="0" indent="0" algn="ctr">
              <a:buNone/>
            </a:pPr>
            <a:r>
              <a:rPr lang="ru-RU" sz="2000" err="1">
                <a:latin typeface="Times New Roman"/>
                <a:cs typeface="Times New Roman"/>
              </a:rPr>
              <a:t>Помирають</a:t>
            </a:r>
            <a:r>
              <a:rPr lang="ru-RU" sz="2000">
                <a:latin typeface="Times New Roman"/>
                <a:cs typeface="Times New Roman"/>
              </a:rPr>
              <a:t> </a:t>
            </a:r>
            <a:r>
              <a:rPr lang="ru-RU" sz="2000" err="1">
                <a:latin typeface="Times New Roman"/>
                <a:cs typeface="Times New Roman"/>
              </a:rPr>
              <a:t>брати</a:t>
            </a:r>
            <a:r>
              <a:rPr lang="ru-RU" sz="2000">
                <a:latin typeface="Times New Roman"/>
                <a:cs typeface="Times New Roman"/>
              </a:rPr>
              <a:t>́-</a:t>
            </a:r>
            <a:r>
              <a:rPr lang="ru-RU" sz="2000" err="1">
                <a:latin typeface="Times New Roman"/>
                <a:cs typeface="Times New Roman"/>
              </a:rPr>
              <a:t>герої</a:t>
            </a:r>
            <a:r>
              <a:rPr lang="ru-RU" sz="2000">
                <a:latin typeface="Times New Roman"/>
                <a:cs typeface="Times New Roman"/>
              </a:rPr>
              <a:t>…</a:t>
            </a:r>
            <a:endParaRPr lang="ru-RU"/>
          </a:p>
          <a:p>
            <a:pPr marL="0" indent="0" algn="ctr">
              <a:buNone/>
            </a:pPr>
            <a:endParaRPr lang="ru-RU"/>
          </a:p>
          <a:p>
            <a:pPr marL="0" indent="0" algn="ctr">
              <a:buNone/>
            </a:pPr>
            <a:r>
              <a:rPr lang="ru-RU" sz="2000" err="1">
                <a:latin typeface="Times New Roman"/>
                <a:cs typeface="Times New Roman"/>
              </a:rPr>
              <a:t>Щоб</a:t>
            </a:r>
            <a:r>
              <a:rPr lang="ru-RU" sz="2000">
                <a:latin typeface="Times New Roman"/>
                <a:cs typeface="Times New Roman"/>
              </a:rPr>
              <a:t> </a:t>
            </a:r>
            <a:r>
              <a:rPr lang="ru-RU" sz="2000" err="1">
                <a:latin typeface="Times New Roman"/>
                <a:cs typeface="Times New Roman"/>
              </a:rPr>
              <a:t>навчався</a:t>
            </a:r>
            <a:r>
              <a:rPr lang="ru-RU" sz="2000">
                <a:latin typeface="Times New Roman"/>
                <a:cs typeface="Times New Roman"/>
              </a:rPr>
              <a:t> </a:t>
            </a:r>
            <a:r>
              <a:rPr lang="ru-RU" sz="2000" err="1">
                <a:latin typeface="Times New Roman"/>
                <a:cs typeface="Times New Roman"/>
              </a:rPr>
              <a:t>ти</a:t>
            </a:r>
            <a:r>
              <a:rPr lang="ru-RU" sz="2000">
                <a:latin typeface="Times New Roman"/>
                <a:cs typeface="Times New Roman"/>
              </a:rPr>
              <a:t> </a:t>
            </a:r>
            <a:r>
              <a:rPr lang="ru-RU" sz="2000" err="1">
                <a:latin typeface="Times New Roman"/>
                <a:cs typeface="Times New Roman"/>
              </a:rPr>
              <a:t>сті́льки</a:t>
            </a:r>
            <a:r>
              <a:rPr lang="ru-RU" sz="2000">
                <a:latin typeface="Times New Roman"/>
                <a:cs typeface="Times New Roman"/>
              </a:rPr>
              <a:t> сил,</a:t>
            </a:r>
            <a:endParaRPr lang="ru-RU"/>
          </a:p>
          <a:p>
            <a:pPr marL="0" indent="0" algn="ctr">
              <a:buNone/>
            </a:pPr>
            <a:r>
              <a:rPr lang="ru-RU" sz="2000" err="1">
                <a:latin typeface="Times New Roman"/>
                <a:cs typeface="Times New Roman"/>
              </a:rPr>
              <a:t>Щоб</a:t>
            </a:r>
            <a:r>
              <a:rPr lang="ru-RU" sz="2000">
                <a:latin typeface="Times New Roman"/>
                <a:cs typeface="Times New Roman"/>
              </a:rPr>
              <a:t> твоя не </a:t>
            </a:r>
            <a:r>
              <a:rPr lang="ru-RU" sz="2000" err="1">
                <a:latin typeface="Times New Roman"/>
                <a:cs typeface="Times New Roman"/>
              </a:rPr>
              <a:t>горіла</a:t>
            </a:r>
            <a:r>
              <a:rPr lang="ru-RU" sz="2000">
                <a:latin typeface="Times New Roman"/>
                <a:cs typeface="Times New Roman"/>
              </a:rPr>
              <a:t> хата,</a:t>
            </a:r>
            <a:endParaRPr lang="ru-RU"/>
          </a:p>
          <a:p>
            <a:pPr marL="0" indent="0" algn="ctr">
              <a:buNone/>
            </a:pPr>
            <a:r>
              <a:rPr lang="ru-RU" sz="2000" err="1">
                <a:latin typeface="Times New Roman"/>
                <a:cs typeface="Times New Roman"/>
              </a:rPr>
              <a:t>Щоб</a:t>
            </a:r>
            <a:r>
              <a:rPr lang="ru-RU" sz="2000">
                <a:latin typeface="Times New Roman"/>
                <a:cs typeface="Times New Roman"/>
              </a:rPr>
              <a:t> </a:t>
            </a:r>
            <a:r>
              <a:rPr lang="ru-RU" sz="2000" err="1">
                <a:latin typeface="Times New Roman"/>
                <a:cs typeface="Times New Roman"/>
              </a:rPr>
              <a:t>тобі</a:t>
            </a:r>
            <a:r>
              <a:rPr lang="ru-RU" sz="2000">
                <a:latin typeface="Times New Roman"/>
                <a:cs typeface="Times New Roman"/>
              </a:rPr>
              <a:t> не спалила </a:t>
            </a:r>
            <a:r>
              <a:rPr lang="ru-RU" sz="2000" err="1">
                <a:latin typeface="Times New Roman"/>
                <a:cs typeface="Times New Roman"/>
              </a:rPr>
              <a:t>крил</a:t>
            </a:r>
            <a:endParaRPr lang="ru-RU" err="1"/>
          </a:p>
          <a:p>
            <a:pPr marL="0" indent="0" algn="ctr">
              <a:buNone/>
            </a:pPr>
            <a:r>
              <a:rPr lang="ru-RU" sz="2000" err="1">
                <a:latin typeface="Times New Roman"/>
                <a:cs typeface="Times New Roman"/>
              </a:rPr>
              <a:t>Зловоро́жа</a:t>
            </a:r>
            <a:r>
              <a:rPr lang="ru-RU" sz="2000">
                <a:latin typeface="Times New Roman"/>
                <a:cs typeface="Times New Roman"/>
              </a:rPr>
              <a:t> «</a:t>
            </a:r>
            <a:r>
              <a:rPr lang="ru-RU" sz="2000" err="1">
                <a:latin typeface="Times New Roman"/>
                <a:cs typeface="Times New Roman"/>
              </a:rPr>
              <a:t>змія</a:t>
            </a:r>
            <a:r>
              <a:rPr lang="ru-RU" sz="2000">
                <a:latin typeface="Times New Roman"/>
                <a:cs typeface="Times New Roman"/>
              </a:rPr>
              <a:t>́ </a:t>
            </a:r>
            <a:r>
              <a:rPr lang="ru-RU" sz="2000" err="1">
                <a:latin typeface="Times New Roman"/>
                <a:cs typeface="Times New Roman"/>
              </a:rPr>
              <a:t>крила́та</a:t>
            </a:r>
            <a:r>
              <a:rPr lang="ru-RU" sz="2000">
                <a:latin typeface="Times New Roman"/>
                <a:cs typeface="Times New Roman"/>
              </a:rPr>
              <a:t>»!..</a:t>
            </a:r>
            <a:endParaRPr lang="ru-RU"/>
          </a:p>
          <a:p>
            <a:pPr marL="0" indent="0" algn="ctr">
              <a:buNone/>
            </a:pPr>
            <a:endParaRPr lang="ru-RU"/>
          </a:p>
          <a:p>
            <a:pPr marL="0" indent="0" algn="ctr">
              <a:buNone/>
            </a:pPr>
            <a:r>
              <a:rPr lang="ru-RU" sz="2000" err="1">
                <a:latin typeface="Times New Roman"/>
                <a:cs typeface="Times New Roman"/>
              </a:rPr>
              <a:t>Бій</a:t>
            </a:r>
            <a:r>
              <a:rPr lang="ru-RU" sz="2000">
                <a:latin typeface="Times New Roman"/>
                <a:cs typeface="Times New Roman"/>
              </a:rPr>
              <a:t> за </a:t>
            </a:r>
            <a:r>
              <a:rPr lang="ru-RU" sz="2000" err="1">
                <a:latin typeface="Times New Roman"/>
                <a:cs typeface="Times New Roman"/>
              </a:rPr>
              <a:t>звільнення</a:t>
            </a:r>
            <a:r>
              <a:rPr lang="ru-RU" sz="2000">
                <a:latin typeface="Times New Roman"/>
                <a:cs typeface="Times New Roman"/>
              </a:rPr>
              <a:t> </a:t>
            </a:r>
            <a:r>
              <a:rPr lang="ru-RU" sz="2000" err="1">
                <a:latin typeface="Times New Roman"/>
                <a:cs typeface="Times New Roman"/>
              </a:rPr>
              <a:t>міст</a:t>
            </a:r>
            <a:r>
              <a:rPr lang="ru-RU" sz="2000">
                <a:latin typeface="Times New Roman"/>
                <a:cs typeface="Times New Roman"/>
              </a:rPr>
              <a:t> і </a:t>
            </a:r>
            <a:r>
              <a:rPr lang="ru-RU" sz="2000" err="1">
                <a:latin typeface="Times New Roman"/>
                <a:cs typeface="Times New Roman"/>
              </a:rPr>
              <a:t>сіл</a:t>
            </a:r>
            <a:r>
              <a:rPr lang="ru-RU" sz="2000">
                <a:latin typeface="Times New Roman"/>
                <a:cs typeface="Times New Roman"/>
              </a:rPr>
              <a:t>!..</a:t>
            </a:r>
            <a:endParaRPr lang="ru-RU"/>
          </a:p>
          <a:p>
            <a:pPr marL="0" indent="0" algn="ctr">
              <a:buNone/>
            </a:pPr>
            <a:r>
              <a:rPr lang="ru-RU" sz="2000">
                <a:latin typeface="Times New Roman"/>
                <a:cs typeface="Times New Roman"/>
              </a:rPr>
              <a:t>Поклонись до </a:t>
            </a:r>
            <a:r>
              <a:rPr lang="ru-RU" sz="2000" err="1">
                <a:latin typeface="Times New Roman"/>
                <a:cs typeface="Times New Roman"/>
              </a:rPr>
              <a:t>землі</a:t>
            </a:r>
            <a:r>
              <a:rPr lang="ru-RU" sz="2000">
                <a:latin typeface="Times New Roman"/>
                <a:cs typeface="Times New Roman"/>
              </a:rPr>
              <a:t> Герою</a:t>
            </a:r>
            <a:endParaRPr lang="ru-RU"/>
          </a:p>
          <a:p>
            <a:pPr marL="0" indent="0" algn="ctr">
              <a:buNone/>
            </a:pPr>
            <a:r>
              <a:rPr lang="ru-RU" sz="2000">
                <a:latin typeface="Times New Roman"/>
                <a:cs typeface="Times New Roman"/>
              </a:rPr>
              <a:t>І </a:t>
            </a:r>
            <a:r>
              <a:rPr lang="ru-RU" sz="2000" err="1">
                <a:latin typeface="Times New Roman"/>
                <a:cs typeface="Times New Roman"/>
              </a:rPr>
              <a:t>сідай</a:t>
            </a:r>
            <a:r>
              <a:rPr lang="ru-RU" sz="2000">
                <a:latin typeface="Times New Roman"/>
                <a:cs typeface="Times New Roman"/>
              </a:rPr>
              <a:t> за </a:t>
            </a:r>
            <a:r>
              <a:rPr lang="ru-RU" sz="2000" err="1">
                <a:latin typeface="Times New Roman"/>
                <a:cs typeface="Times New Roman"/>
              </a:rPr>
              <a:t>робочий</a:t>
            </a:r>
            <a:r>
              <a:rPr lang="ru-RU" sz="2000">
                <a:latin typeface="Times New Roman"/>
                <a:cs typeface="Times New Roman"/>
              </a:rPr>
              <a:t> </a:t>
            </a:r>
            <a:r>
              <a:rPr lang="ru-RU" sz="2000" err="1">
                <a:latin typeface="Times New Roman"/>
                <a:cs typeface="Times New Roman"/>
              </a:rPr>
              <a:t>стіл</a:t>
            </a:r>
            <a:r>
              <a:rPr lang="ru-RU" sz="2000">
                <a:latin typeface="Times New Roman"/>
                <a:cs typeface="Times New Roman"/>
              </a:rPr>
              <a:t>:</a:t>
            </a:r>
            <a:endParaRPr lang="ru-RU"/>
          </a:p>
          <a:p>
            <a:pPr marL="0" indent="0" algn="ctr">
              <a:buNone/>
            </a:pPr>
            <a:r>
              <a:rPr lang="ru-RU" sz="2000">
                <a:latin typeface="Times New Roman"/>
                <a:cs typeface="Times New Roman"/>
              </a:rPr>
              <a:t>Книга – то </a:t>
            </a:r>
            <a:r>
              <a:rPr lang="ru-RU" sz="2000" err="1">
                <a:latin typeface="Times New Roman"/>
                <a:cs typeface="Times New Roman"/>
              </a:rPr>
              <a:t>твоє</a:t>
            </a:r>
            <a:r>
              <a:rPr lang="ru-RU" sz="2000">
                <a:latin typeface="Times New Roman"/>
                <a:cs typeface="Times New Roman"/>
              </a:rPr>
              <a:t> поле бою!.. [с.108 </a:t>
            </a:r>
            <a:r>
              <a:rPr lang="ru-RU" sz="2000"/>
              <a:t>]</a:t>
            </a:r>
            <a:endParaRPr lang="ru-RU"/>
          </a:p>
          <a:p>
            <a:endParaRPr lang="ru-RU" dirty="0"/>
          </a:p>
        </p:txBody>
      </p:sp>
    </p:spTree>
    <p:extLst>
      <p:ext uri="{BB962C8B-B14F-4D97-AF65-F5344CB8AC3E}">
        <p14:creationId xmlns:p14="http://schemas.microsoft.com/office/powerpoint/2010/main" val="715642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C8833D-7DAF-E6FC-BD0F-F57CCBB17FFC}"/>
              </a:ext>
            </a:extLst>
          </p:cNvPr>
          <p:cNvSpPr>
            <a:spLocks noGrp="1"/>
          </p:cNvSpPr>
          <p:nvPr>
            <p:ph type="title"/>
          </p:nvPr>
        </p:nvSpPr>
        <p:spPr/>
        <p:txBody>
          <a:bodyPr/>
          <a:lstStyle/>
          <a:p>
            <a:pPr algn="ctr"/>
            <a:r>
              <a:rPr lang="ru-RU" sz="3900" b="1" dirty="0" err="1">
                <a:solidFill>
                  <a:srgbClr val="572314"/>
                </a:solidFill>
                <a:latin typeface="Times New Roman"/>
                <a:cs typeface="Times New Roman"/>
              </a:rPr>
              <a:t>Тримаймося</a:t>
            </a:r>
            <a:r>
              <a:rPr lang="ru-RU" sz="3900" b="1" dirty="0">
                <a:solidFill>
                  <a:srgbClr val="572314"/>
                </a:solidFill>
                <a:latin typeface="Times New Roman"/>
                <a:cs typeface="Times New Roman"/>
              </a:rPr>
              <a:t>!..</a:t>
            </a:r>
            <a:endParaRPr lang="ru-RU" sz="3900" b="1" dirty="0">
              <a:latin typeface="Times New Roman"/>
              <a:cs typeface="Times New Roman"/>
            </a:endParaRPr>
          </a:p>
        </p:txBody>
      </p:sp>
      <p:sp>
        <p:nvSpPr>
          <p:cNvPr id="3" name="Объект 2">
            <a:extLst>
              <a:ext uri="{FF2B5EF4-FFF2-40B4-BE49-F238E27FC236}">
                <a16:creationId xmlns:a16="http://schemas.microsoft.com/office/drawing/2014/main" id="{6329709C-AECC-EF83-F97B-6769C7560D16}"/>
              </a:ext>
            </a:extLst>
          </p:cNvPr>
          <p:cNvSpPr>
            <a:spLocks noGrp="1"/>
          </p:cNvSpPr>
          <p:nvPr>
            <p:ph idx="1"/>
          </p:nvPr>
        </p:nvSpPr>
        <p:spPr>
          <a:xfrm>
            <a:off x="838200" y="1825625"/>
            <a:ext cx="10515600" cy="4682642"/>
          </a:xfrm>
        </p:spPr>
        <p:txBody>
          <a:bodyPr vert="horz" lIns="91440" tIns="45720" rIns="91440" bIns="45720" rtlCol="0" anchor="t">
            <a:normAutofit lnSpcReduction="10000"/>
          </a:bodyPr>
          <a:lstStyle/>
          <a:p>
            <a:pPr marL="0" indent="0" algn="ctr">
              <a:buNone/>
            </a:pPr>
            <a:r>
              <a:rPr lang="ru-RU" sz="3000">
                <a:latin typeface="Times New Roman"/>
                <a:cs typeface="Times New Roman"/>
              </a:rPr>
              <a:t>І </a:t>
            </a:r>
            <a:r>
              <a:rPr lang="ru-RU" sz="3000" err="1">
                <a:latin typeface="Times New Roman"/>
                <a:cs typeface="Times New Roman"/>
              </a:rPr>
              <a:t>сліз</a:t>
            </a:r>
            <a:r>
              <a:rPr lang="ru-RU" sz="3000">
                <a:latin typeface="Times New Roman"/>
                <a:cs typeface="Times New Roman"/>
              </a:rPr>
              <a:t>, і горя в нас по </a:t>
            </a:r>
            <a:r>
              <a:rPr lang="ru-RU" sz="3000" err="1">
                <a:latin typeface="Times New Roman"/>
                <a:cs typeface="Times New Roman"/>
              </a:rPr>
              <a:t>ві́нця</a:t>
            </a:r>
            <a:r>
              <a:rPr lang="ru-RU" sz="3000">
                <a:latin typeface="Times New Roman"/>
                <a:cs typeface="Times New Roman"/>
              </a:rPr>
              <a:t>,</a:t>
            </a:r>
            <a:endParaRPr lang="ru-RU"/>
          </a:p>
          <a:p>
            <a:pPr marL="0" indent="0" algn="ctr">
              <a:buNone/>
            </a:pPr>
            <a:r>
              <a:rPr lang="ru-RU" sz="3000">
                <a:latin typeface="Times New Roman"/>
                <a:cs typeface="Times New Roman"/>
              </a:rPr>
              <a:t>І </a:t>
            </a:r>
            <a:r>
              <a:rPr lang="ru-RU" sz="3000" err="1">
                <a:latin typeface="Times New Roman"/>
                <a:cs typeface="Times New Roman"/>
              </a:rPr>
              <a:t>сумно</a:t>
            </a:r>
            <a:r>
              <a:rPr lang="ru-RU" sz="3000">
                <a:latin typeface="Times New Roman"/>
                <a:cs typeface="Times New Roman"/>
              </a:rPr>
              <a:t> </a:t>
            </a:r>
            <a:r>
              <a:rPr lang="ru-RU" sz="3000" err="1">
                <a:latin typeface="Times New Roman"/>
                <a:cs typeface="Times New Roman"/>
              </a:rPr>
              <a:t>ста́ло</a:t>
            </a:r>
            <a:r>
              <a:rPr lang="ru-RU" sz="3000">
                <a:latin typeface="Times New Roman"/>
                <a:cs typeface="Times New Roman"/>
              </a:rPr>
              <a:t> без </a:t>
            </a:r>
            <a:r>
              <a:rPr lang="ru-RU" sz="3000" err="1">
                <a:latin typeface="Times New Roman"/>
                <a:cs typeface="Times New Roman"/>
              </a:rPr>
              <a:t>пісе́нь</a:t>
            </a:r>
            <a:r>
              <a:rPr lang="ru-RU" sz="3000">
                <a:latin typeface="Times New Roman"/>
                <a:cs typeface="Times New Roman"/>
              </a:rPr>
              <a:t>…</a:t>
            </a:r>
            <a:endParaRPr lang="ru-RU"/>
          </a:p>
          <a:p>
            <a:pPr marL="0" indent="0" algn="ctr">
              <a:buNone/>
            </a:pPr>
            <a:r>
              <a:rPr lang="ru-RU" sz="3000" err="1">
                <a:latin typeface="Times New Roman"/>
                <a:cs typeface="Times New Roman"/>
              </a:rPr>
              <a:t>Трима́ймось</a:t>
            </a:r>
            <a:r>
              <a:rPr lang="ru-RU" sz="3000">
                <a:latin typeface="Times New Roman"/>
                <a:cs typeface="Times New Roman"/>
              </a:rPr>
              <a:t> </a:t>
            </a:r>
            <a:r>
              <a:rPr lang="ru-RU" sz="3000" err="1">
                <a:latin typeface="Times New Roman"/>
                <a:cs typeface="Times New Roman"/>
              </a:rPr>
              <a:t>му́жньо</a:t>
            </a:r>
            <a:r>
              <a:rPr lang="ru-RU" sz="3000">
                <a:latin typeface="Times New Roman"/>
                <a:cs typeface="Times New Roman"/>
              </a:rPr>
              <a:t>, </a:t>
            </a:r>
            <a:r>
              <a:rPr lang="ru-RU" sz="3000" err="1">
                <a:latin typeface="Times New Roman"/>
                <a:cs typeface="Times New Roman"/>
              </a:rPr>
              <a:t>Украї́нці</a:t>
            </a:r>
            <a:r>
              <a:rPr lang="ru-RU" sz="3000">
                <a:latin typeface="Times New Roman"/>
                <a:cs typeface="Times New Roman"/>
              </a:rPr>
              <a:t>,</a:t>
            </a:r>
            <a:endParaRPr lang="ru-RU"/>
          </a:p>
          <a:p>
            <a:pPr marL="0" indent="0" algn="ctr">
              <a:buNone/>
            </a:pPr>
            <a:r>
              <a:rPr lang="ru-RU" sz="3000">
                <a:latin typeface="Times New Roman"/>
                <a:cs typeface="Times New Roman"/>
              </a:rPr>
              <a:t>Нам </a:t>
            </a:r>
            <a:r>
              <a:rPr lang="ru-RU" sz="3000" err="1">
                <a:latin typeface="Times New Roman"/>
                <a:cs typeface="Times New Roman"/>
              </a:rPr>
              <a:t>ви́жить</a:t>
            </a:r>
            <a:r>
              <a:rPr lang="ru-RU" sz="3000">
                <a:latin typeface="Times New Roman"/>
                <a:cs typeface="Times New Roman"/>
              </a:rPr>
              <a:t> треба в </a:t>
            </a:r>
            <a:r>
              <a:rPr lang="ru-RU" sz="3000" err="1">
                <a:latin typeface="Times New Roman"/>
                <a:cs typeface="Times New Roman"/>
              </a:rPr>
              <a:t>су́дний</a:t>
            </a:r>
            <a:r>
              <a:rPr lang="ru-RU" sz="3000">
                <a:latin typeface="Times New Roman"/>
                <a:cs typeface="Times New Roman"/>
              </a:rPr>
              <a:t> день!..</a:t>
            </a:r>
            <a:endParaRPr lang="ru-RU"/>
          </a:p>
          <a:p>
            <a:pPr marL="0" indent="0" algn="ctr">
              <a:buNone/>
            </a:pPr>
            <a:endParaRPr lang="ru-RU"/>
          </a:p>
          <a:p>
            <a:pPr marL="0" indent="0" algn="ctr">
              <a:buNone/>
            </a:pPr>
            <a:r>
              <a:rPr lang="ru-RU" sz="3000">
                <a:latin typeface="Times New Roman"/>
                <a:cs typeface="Times New Roman"/>
              </a:rPr>
              <a:t>Не </a:t>
            </a:r>
            <a:r>
              <a:rPr lang="ru-RU" sz="3000" err="1">
                <a:latin typeface="Times New Roman"/>
                <a:cs typeface="Times New Roman"/>
              </a:rPr>
              <a:t>можна</a:t>
            </a:r>
            <a:r>
              <a:rPr lang="ru-RU" sz="3000">
                <a:latin typeface="Times New Roman"/>
                <a:cs typeface="Times New Roman"/>
              </a:rPr>
              <a:t> </a:t>
            </a:r>
            <a:r>
              <a:rPr lang="ru-RU" sz="3000" err="1">
                <a:latin typeface="Times New Roman"/>
                <a:cs typeface="Times New Roman"/>
              </a:rPr>
              <a:t>впа́сти</a:t>
            </a:r>
            <a:r>
              <a:rPr lang="ru-RU" sz="3000">
                <a:latin typeface="Times New Roman"/>
                <a:cs typeface="Times New Roman"/>
              </a:rPr>
              <a:t> на </a:t>
            </a:r>
            <a:r>
              <a:rPr lang="ru-RU" sz="3000" err="1">
                <a:latin typeface="Times New Roman"/>
                <a:cs typeface="Times New Roman"/>
              </a:rPr>
              <a:t>колі́на</a:t>
            </a:r>
            <a:r>
              <a:rPr lang="ru-RU" sz="3000">
                <a:latin typeface="Times New Roman"/>
                <a:cs typeface="Times New Roman"/>
              </a:rPr>
              <a:t>:</a:t>
            </a:r>
            <a:endParaRPr lang="ru-RU"/>
          </a:p>
          <a:p>
            <a:pPr marL="0" indent="0" algn="ctr">
              <a:buNone/>
            </a:pPr>
            <a:r>
              <a:rPr lang="ru-RU" sz="3000" err="1">
                <a:latin typeface="Times New Roman"/>
                <a:cs typeface="Times New Roman"/>
              </a:rPr>
              <a:t>Покі́рних</a:t>
            </a:r>
            <a:r>
              <a:rPr lang="ru-RU" sz="3000">
                <a:latin typeface="Times New Roman"/>
                <a:cs typeface="Times New Roman"/>
              </a:rPr>
              <a:t> </a:t>
            </a:r>
            <a:r>
              <a:rPr lang="ru-RU" sz="3000" err="1">
                <a:latin typeface="Times New Roman"/>
                <a:cs typeface="Times New Roman"/>
              </a:rPr>
              <a:t>спа́лить</a:t>
            </a:r>
            <a:r>
              <a:rPr lang="ru-RU" sz="3000">
                <a:latin typeface="Times New Roman"/>
                <a:cs typeface="Times New Roman"/>
              </a:rPr>
              <a:t> </a:t>
            </a:r>
            <a:r>
              <a:rPr lang="ru-RU" sz="3000" err="1">
                <a:latin typeface="Times New Roman"/>
                <a:cs typeface="Times New Roman"/>
              </a:rPr>
              <a:t>о́рка-змій</a:t>
            </a:r>
            <a:r>
              <a:rPr lang="ru-RU" sz="3000">
                <a:latin typeface="Times New Roman"/>
                <a:cs typeface="Times New Roman"/>
              </a:rPr>
              <a:t>!..</a:t>
            </a:r>
            <a:endParaRPr lang="ru-RU"/>
          </a:p>
          <a:p>
            <a:pPr marL="0" indent="0" algn="ctr">
              <a:buNone/>
            </a:pPr>
            <a:r>
              <a:rPr lang="ru-RU" sz="3000" err="1">
                <a:latin typeface="Times New Roman"/>
                <a:cs typeface="Times New Roman"/>
              </a:rPr>
              <a:t>Тримайся</a:t>
            </a:r>
            <a:r>
              <a:rPr lang="ru-RU" sz="3000">
                <a:latin typeface="Times New Roman"/>
                <a:cs typeface="Times New Roman"/>
              </a:rPr>
              <a:t> </a:t>
            </a:r>
            <a:r>
              <a:rPr lang="ru-RU" sz="3000" err="1">
                <a:latin typeface="Times New Roman"/>
                <a:cs typeface="Times New Roman"/>
              </a:rPr>
              <a:t>го́рдо</a:t>
            </a:r>
            <a:r>
              <a:rPr lang="ru-RU" sz="3000">
                <a:latin typeface="Times New Roman"/>
                <a:cs typeface="Times New Roman"/>
              </a:rPr>
              <a:t>, </a:t>
            </a:r>
            <a:r>
              <a:rPr lang="ru-RU" sz="3000" err="1">
                <a:latin typeface="Times New Roman"/>
                <a:cs typeface="Times New Roman"/>
              </a:rPr>
              <a:t>Україно</a:t>
            </a:r>
            <a:r>
              <a:rPr lang="ru-RU" sz="3000">
                <a:latin typeface="Times New Roman"/>
                <a:cs typeface="Times New Roman"/>
              </a:rPr>
              <a:t>:</a:t>
            </a:r>
            <a:endParaRPr lang="ru-RU"/>
          </a:p>
          <a:p>
            <a:pPr marL="0" indent="0" algn="ctr">
              <a:buNone/>
            </a:pPr>
            <a:r>
              <a:rPr lang="ru-RU" sz="3000" err="1">
                <a:latin typeface="Times New Roman"/>
                <a:cs typeface="Times New Roman"/>
              </a:rPr>
              <a:t>Це</a:t>
            </a:r>
            <a:r>
              <a:rPr lang="ru-RU" sz="3000">
                <a:latin typeface="Times New Roman"/>
                <a:cs typeface="Times New Roman"/>
              </a:rPr>
              <a:t> </a:t>
            </a:r>
            <a:r>
              <a:rPr lang="ru-RU" sz="3000" err="1">
                <a:latin typeface="Times New Roman"/>
                <a:cs typeface="Times New Roman"/>
              </a:rPr>
              <a:t>твій</a:t>
            </a:r>
            <a:r>
              <a:rPr lang="ru-RU" sz="3000">
                <a:latin typeface="Times New Roman"/>
                <a:cs typeface="Times New Roman"/>
              </a:rPr>
              <a:t> </a:t>
            </a:r>
            <a:r>
              <a:rPr lang="ru-RU" sz="3000" err="1">
                <a:latin typeface="Times New Roman"/>
                <a:cs typeface="Times New Roman"/>
              </a:rPr>
              <a:t>останній</a:t>
            </a:r>
            <a:r>
              <a:rPr lang="ru-RU" sz="3000">
                <a:latin typeface="Times New Roman"/>
                <a:cs typeface="Times New Roman"/>
              </a:rPr>
              <a:t>, </a:t>
            </a:r>
            <a:r>
              <a:rPr lang="ru-RU" sz="3000" err="1">
                <a:latin typeface="Times New Roman"/>
                <a:cs typeface="Times New Roman"/>
              </a:rPr>
              <a:t>не́нько</a:t>
            </a:r>
            <a:r>
              <a:rPr lang="ru-RU" sz="3000">
                <a:latin typeface="Times New Roman"/>
                <a:cs typeface="Times New Roman"/>
              </a:rPr>
              <a:t>, </a:t>
            </a:r>
            <a:r>
              <a:rPr lang="ru-RU" sz="3000" err="1">
                <a:latin typeface="Times New Roman"/>
                <a:cs typeface="Times New Roman"/>
              </a:rPr>
              <a:t>бій</a:t>
            </a:r>
            <a:r>
              <a:rPr lang="ru-RU" sz="3000">
                <a:latin typeface="Times New Roman"/>
                <a:cs typeface="Times New Roman"/>
              </a:rPr>
              <a:t>!!! [c. 53]</a:t>
            </a:r>
            <a:endParaRPr lang="ru-RU"/>
          </a:p>
          <a:p>
            <a:endParaRPr lang="ru-RU" dirty="0"/>
          </a:p>
        </p:txBody>
      </p:sp>
    </p:spTree>
    <p:extLst>
      <p:ext uri="{BB962C8B-B14F-4D97-AF65-F5344CB8AC3E}">
        <p14:creationId xmlns:p14="http://schemas.microsoft.com/office/powerpoint/2010/main" val="2981980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текст, цветок, письмо, подсолнух&#10;&#10;Автоматически созданное описание">
            <a:extLst>
              <a:ext uri="{FF2B5EF4-FFF2-40B4-BE49-F238E27FC236}">
                <a16:creationId xmlns:a16="http://schemas.microsoft.com/office/drawing/2014/main" id="{0E3E128D-A217-A227-29B7-159CB83D3000}"/>
              </a:ext>
            </a:extLst>
          </p:cNvPr>
          <p:cNvPicPr>
            <a:picLocks noChangeAspect="1"/>
          </p:cNvPicPr>
          <p:nvPr/>
        </p:nvPicPr>
        <p:blipFill>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E1E8265C-4097-7297-D231-5FAB1EA8E752}"/>
              </a:ext>
            </a:extLst>
          </p:cNvPr>
          <p:cNvSpPr>
            <a:spLocks noGrp="1"/>
          </p:cNvSpPr>
          <p:nvPr>
            <p:ph type="title"/>
          </p:nvPr>
        </p:nvSpPr>
        <p:spPr>
          <a:xfrm>
            <a:off x="7531610" y="365125"/>
            <a:ext cx="3822189" cy="1899912"/>
          </a:xfrm>
        </p:spPr>
        <p:txBody>
          <a:bodyPr>
            <a:normAutofit/>
          </a:bodyPr>
          <a:lstStyle/>
          <a:p>
            <a:r>
              <a:rPr lang="ru-RU" sz="4000" b="1">
                <a:latin typeface="Times New Roman"/>
                <a:cs typeface="Times New Roman"/>
              </a:rPr>
              <a:t>Остерігайтесь, люди, сло́ва…</a:t>
            </a:r>
          </a:p>
        </p:txBody>
      </p:sp>
      <p:sp>
        <p:nvSpPr>
          <p:cNvPr id="3" name="Объект 2">
            <a:extLst>
              <a:ext uri="{FF2B5EF4-FFF2-40B4-BE49-F238E27FC236}">
                <a16:creationId xmlns:a16="http://schemas.microsoft.com/office/drawing/2014/main" id="{A87B5E97-036A-B074-A081-BC335B996164}"/>
              </a:ext>
            </a:extLst>
          </p:cNvPr>
          <p:cNvSpPr>
            <a:spLocks noGrp="1"/>
          </p:cNvSpPr>
          <p:nvPr>
            <p:ph idx="1"/>
          </p:nvPr>
        </p:nvSpPr>
        <p:spPr>
          <a:xfrm>
            <a:off x="7531610" y="2434201"/>
            <a:ext cx="3822189" cy="3742762"/>
          </a:xfrm>
        </p:spPr>
        <p:txBody>
          <a:bodyPr vert="horz" lIns="91440" tIns="45720" rIns="91440" bIns="45720" rtlCol="0">
            <a:normAutofit/>
          </a:bodyPr>
          <a:lstStyle/>
          <a:p>
            <a:pPr marL="0" indent="0">
              <a:buNone/>
            </a:pPr>
            <a:r>
              <a:rPr lang="ru-RU" sz="2000">
                <a:latin typeface="Times New Roman"/>
                <a:cs typeface="Times New Roman"/>
              </a:rPr>
              <a:t>Слова́ – ене́рґія і си́ла,</a:t>
            </a:r>
            <a:endParaRPr lang="ru-RU" sz="2000"/>
          </a:p>
          <a:p>
            <a:pPr marL="0" indent="0">
              <a:buNone/>
            </a:pPr>
            <a:r>
              <a:rPr lang="ru-RU" sz="2000">
                <a:latin typeface="Times New Roman"/>
                <a:cs typeface="Times New Roman"/>
              </a:rPr>
              <a:t>Слова́ – це те́мрява і світ!..</a:t>
            </a:r>
            <a:endParaRPr lang="ru-RU" sz="2000"/>
          </a:p>
          <a:p>
            <a:pPr marL="0" indent="0">
              <a:buNone/>
            </a:pPr>
            <a:r>
              <a:rPr lang="ru-RU" sz="2000">
                <a:latin typeface="Times New Roman"/>
                <a:cs typeface="Times New Roman"/>
              </a:rPr>
              <a:t>Слова́ Добра́ наро́дять Кри́ла,</a:t>
            </a:r>
            <a:endParaRPr lang="ru-RU" sz="2000"/>
          </a:p>
          <a:p>
            <a:pPr marL="0" indent="0">
              <a:buNone/>
            </a:pPr>
            <a:r>
              <a:rPr lang="ru-RU" sz="2000">
                <a:latin typeface="Times New Roman"/>
                <a:cs typeface="Times New Roman"/>
              </a:rPr>
              <a:t>А злі – обрі́жуть їх полі́т!.. [ с.72]</a:t>
            </a:r>
            <a:endParaRPr lang="ru-RU" sz="2000"/>
          </a:p>
          <a:p>
            <a:pPr marL="0" indent="0">
              <a:buNone/>
            </a:pPr>
            <a:endParaRPr lang="ru-RU" sz="2000"/>
          </a:p>
        </p:txBody>
      </p:sp>
    </p:spTree>
    <p:extLst>
      <p:ext uri="{BB962C8B-B14F-4D97-AF65-F5344CB8AC3E}">
        <p14:creationId xmlns:p14="http://schemas.microsoft.com/office/powerpoint/2010/main" val="396125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BE2B8F-A992-7028-753F-0A758F4360F7}"/>
              </a:ext>
            </a:extLst>
          </p:cNvPr>
          <p:cNvSpPr>
            <a:spLocks noGrp="1"/>
          </p:cNvSpPr>
          <p:nvPr>
            <p:ph type="title"/>
          </p:nvPr>
        </p:nvSpPr>
        <p:spPr>
          <a:xfrm>
            <a:off x="309219" y="1605538"/>
            <a:ext cx="3749224" cy="3474364"/>
          </a:xfrm>
        </p:spPr>
        <p:txBody>
          <a:bodyPr vert="horz" lIns="91440" tIns="45720" rIns="91440" bIns="45720" rtlCol="0" anchor="t">
            <a:noAutofit/>
          </a:bodyPr>
          <a:lstStyle/>
          <a:p>
            <a:pPr algn="ctr"/>
            <a:r>
              <a:rPr lang="en-US" sz="3600" dirty="0"/>
              <a:t>З </a:t>
            </a:r>
            <a:r>
              <a:rPr lang="en-US" sz="3600" dirty="0" err="1"/>
              <a:t>серпня</a:t>
            </a:r>
            <a:r>
              <a:rPr lang="en-US" sz="3600" dirty="0"/>
              <a:t> 1988 </a:t>
            </a:r>
            <a:r>
              <a:rPr lang="en-US" sz="3600" dirty="0" err="1"/>
              <a:t>року</a:t>
            </a:r>
            <a:r>
              <a:rPr lang="en-US" sz="3600" dirty="0"/>
              <a:t> </a:t>
            </a:r>
            <a:r>
              <a:rPr lang="en-US" sz="3600" dirty="0" err="1"/>
              <a:t>проживає</a:t>
            </a:r>
            <a:r>
              <a:rPr lang="en-US" sz="3600" dirty="0"/>
              <a:t> у </a:t>
            </a:r>
            <a:r>
              <a:rPr lang="en-US" sz="3600" dirty="0" err="1"/>
              <a:t>Білій</a:t>
            </a:r>
            <a:r>
              <a:rPr lang="en-US" sz="3600" dirty="0"/>
              <a:t> </a:t>
            </a:r>
            <a:r>
              <a:rPr lang="en-US" sz="3600" dirty="0" err="1"/>
              <a:t>Церкві</a:t>
            </a:r>
            <a:r>
              <a:rPr lang="en-US" sz="3600" dirty="0"/>
              <a:t>, </a:t>
            </a:r>
            <a:r>
              <a:rPr lang="en-US" sz="3600" dirty="0" err="1"/>
              <a:t>працює</a:t>
            </a:r>
            <a:r>
              <a:rPr lang="en-US" sz="3600" dirty="0"/>
              <a:t> </a:t>
            </a:r>
            <a:r>
              <a:rPr lang="en-US" sz="3600" dirty="0" err="1"/>
              <a:t>вчителем</a:t>
            </a:r>
            <a:r>
              <a:rPr lang="en-US" sz="3600" dirty="0"/>
              <a:t> </a:t>
            </a:r>
            <a:r>
              <a:rPr lang="en-US" sz="3600" dirty="0" err="1"/>
              <a:t>української</a:t>
            </a:r>
            <a:r>
              <a:rPr lang="en-US" sz="3600" dirty="0"/>
              <a:t> </a:t>
            </a:r>
            <a:r>
              <a:rPr lang="en-US" sz="3600" dirty="0" err="1"/>
              <a:t>мови</a:t>
            </a:r>
            <a:r>
              <a:rPr lang="en-US" sz="3600" dirty="0"/>
              <a:t> </a:t>
            </a:r>
            <a:r>
              <a:rPr lang="en-US" sz="3600" dirty="0" err="1"/>
              <a:t>та</a:t>
            </a:r>
            <a:r>
              <a:rPr lang="en-US" sz="3600" dirty="0"/>
              <a:t> </a:t>
            </a:r>
            <a:r>
              <a:rPr lang="en-US" sz="3600" dirty="0" err="1"/>
              <a:t>літератури</a:t>
            </a:r>
            <a:r>
              <a:rPr lang="en-US" sz="3600" dirty="0"/>
              <a:t> в БЗШ №15</a:t>
            </a:r>
            <a:endParaRPr lang="ru-RU" sz="3600" dirty="0"/>
          </a:p>
          <a:p>
            <a:endParaRPr lang="en-US" sz="3200"/>
          </a:p>
        </p:txBody>
      </p:sp>
      <p:cxnSp>
        <p:nvCxnSpPr>
          <p:cNvPr id="37" name="Straight Connector 18">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Объект 3" descr="Изображение выглядит как одежда, человек, Человеческое лицо, в помещении&#10;&#10;Автоматически созданное описание">
            <a:extLst>
              <a:ext uri="{FF2B5EF4-FFF2-40B4-BE49-F238E27FC236}">
                <a16:creationId xmlns:a16="http://schemas.microsoft.com/office/drawing/2014/main" id="{9BC07CE7-C7AD-007A-511B-DB043C2FDAC7}"/>
              </a:ext>
            </a:extLst>
          </p:cNvPr>
          <p:cNvPicPr>
            <a:picLocks noChangeAspect="1"/>
          </p:cNvPicPr>
          <p:nvPr/>
        </p:nvPicPr>
        <p:blipFill>
          <a:blip r:embed="rId2"/>
          <a:stretch>
            <a:fillRect/>
          </a:stretch>
        </p:blipFill>
        <p:spPr>
          <a:xfrm>
            <a:off x="4051326" y="473582"/>
            <a:ext cx="3758231" cy="5730487"/>
          </a:xfrm>
          <a:prstGeom prst="rect">
            <a:avLst/>
          </a:prstGeom>
        </p:spPr>
      </p:pic>
      <p:pic>
        <p:nvPicPr>
          <p:cNvPr id="5" name="Рисунок 4" descr="Изображение выглядит как в помещении, одежда, обувь, женщина&#10;&#10;Автоматически созданное описание">
            <a:extLst>
              <a:ext uri="{FF2B5EF4-FFF2-40B4-BE49-F238E27FC236}">
                <a16:creationId xmlns:a16="http://schemas.microsoft.com/office/drawing/2014/main" id="{7A15C97B-B8A4-ED0F-9D19-8D38CFF88434}"/>
              </a:ext>
            </a:extLst>
          </p:cNvPr>
          <p:cNvPicPr>
            <a:picLocks noChangeAspect="1"/>
          </p:cNvPicPr>
          <p:nvPr/>
        </p:nvPicPr>
        <p:blipFill>
          <a:blip r:embed="rId3"/>
          <a:stretch>
            <a:fillRect/>
          </a:stretch>
        </p:blipFill>
        <p:spPr>
          <a:xfrm>
            <a:off x="8002609" y="473582"/>
            <a:ext cx="3769275" cy="5730487"/>
          </a:xfrm>
          <a:prstGeom prst="rect">
            <a:avLst/>
          </a:prstGeom>
        </p:spPr>
      </p:pic>
    </p:spTree>
    <p:extLst>
      <p:ext uri="{BB962C8B-B14F-4D97-AF65-F5344CB8AC3E}">
        <p14:creationId xmlns:p14="http://schemas.microsoft.com/office/powerpoint/2010/main" val="3714560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2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23F6FC0-14A9-3F75-BF9D-C9F1765FCFFB}"/>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b="1" kern="1200">
                <a:solidFill>
                  <a:schemeClr val="tx1"/>
                </a:solidFill>
                <a:latin typeface="+mj-lt"/>
                <a:ea typeface="+mj-ea"/>
                <a:cs typeface="+mj-cs"/>
              </a:rPr>
              <a:t>ДЯКУЄМО ЗА УВАГУ!</a:t>
            </a:r>
            <a:endParaRPr lang="en-US" sz="5400" kern="1200">
              <a:solidFill>
                <a:schemeClr val="tx1"/>
              </a:solidFill>
              <a:latin typeface="+mj-lt"/>
              <a:ea typeface="+mj-ea"/>
              <a:cs typeface="+mj-cs"/>
            </a:endParaRPr>
          </a:p>
        </p:txBody>
      </p:sp>
      <p:grpSp>
        <p:nvGrpSpPr>
          <p:cNvPr id="46"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текст, Графика, графическая вставка, мультфильм&#10;&#10;Автоматически созданное описание">
            <a:extLst>
              <a:ext uri="{FF2B5EF4-FFF2-40B4-BE49-F238E27FC236}">
                <a16:creationId xmlns:a16="http://schemas.microsoft.com/office/drawing/2014/main" id="{60F9423B-DE79-897D-8B5B-A68FB7D2E17E}"/>
              </a:ext>
            </a:extLst>
          </p:cNvPr>
          <p:cNvPicPr>
            <a:picLocks noChangeAspect="1"/>
          </p:cNvPicPr>
          <p:nvPr/>
        </p:nvPicPr>
        <p:blipFill>
          <a:blip r:embed="rId2"/>
          <a:stretch>
            <a:fillRect/>
          </a:stretch>
        </p:blipFill>
        <p:spPr>
          <a:xfrm>
            <a:off x="5922492" y="1462023"/>
            <a:ext cx="5536001" cy="3875201"/>
          </a:xfrm>
          <a:prstGeom prst="rect">
            <a:avLst/>
          </a:prstGeom>
        </p:spPr>
      </p:pic>
    </p:spTree>
    <p:extLst>
      <p:ext uri="{BB962C8B-B14F-4D97-AF65-F5344CB8AC3E}">
        <p14:creationId xmlns:p14="http://schemas.microsoft.com/office/powerpoint/2010/main" val="2451557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descr="Изображение выглядит как одежда, женщина, человек, в помещении&#10;&#10;Автоматически созданное описание">
            <a:extLst>
              <a:ext uri="{FF2B5EF4-FFF2-40B4-BE49-F238E27FC236}">
                <a16:creationId xmlns:a16="http://schemas.microsoft.com/office/drawing/2014/main" id="{C01B5931-AA36-6602-6A30-C90F3B40E65C}"/>
              </a:ext>
            </a:extLst>
          </p:cNvPr>
          <p:cNvPicPr>
            <a:picLocks noChangeAspect="1"/>
          </p:cNvPicPr>
          <p:nvPr/>
        </p:nvPicPr>
        <p:blipFill>
          <a:blip r:embed="rId2"/>
          <a:srcRect t="5349" b="492"/>
          <a:stretch/>
        </p:blipFill>
        <p:spPr>
          <a:xfrm>
            <a:off x="-6507" y="1183339"/>
            <a:ext cx="4046132" cy="5707537"/>
          </a:xfrm>
          <a:prstGeom prst="rect">
            <a:avLst/>
          </a:prstGeom>
        </p:spPr>
      </p:pic>
      <p:pic>
        <p:nvPicPr>
          <p:cNvPr id="6" name="Рисунок 5" descr="Изображение выглядит как одежда, человек, женщина, обувь&#10;&#10;Автоматически созданное описание">
            <a:extLst>
              <a:ext uri="{FF2B5EF4-FFF2-40B4-BE49-F238E27FC236}">
                <a16:creationId xmlns:a16="http://schemas.microsoft.com/office/drawing/2014/main" id="{991FF7C4-2140-D562-F907-A1D67991E5D3}"/>
              </a:ext>
            </a:extLst>
          </p:cNvPr>
          <p:cNvPicPr>
            <a:picLocks noChangeAspect="1"/>
          </p:cNvPicPr>
          <p:nvPr/>
        </p:nvPicPr>
        <p:blipFill>
          <a:blip r:embed="rId3"/>
          <a:srcRect t="2728" r="1" b="2714"/>
          <a:stretch/>
        </p:blipFill>
        <p:spPr>
          <a:xfrm>
            <a:off x="4094960" y="10"/>
            <a:ext cx="4029005" cy="5707527"/>
          </a:xfrm>
          <a:prstGeom prst="rect">
            <a:avLst/>
          </a:prstGeom>
        </p:spPr>
      </p:pic>
      <p:pic>
        <p:nvPicPr>
          <p:cNvPr id="5" name="Рисунок 4" descr="Изображение выглядит как одежда, обувь, человек, женщина&#10;&#10;Автоматически созданное описание">
            <a:extLst>
              <a:ext uri="{FF2B5EF4-FFF2-40B4-BE49-F238E27FC236}">
                <a16:creationId xmlns:a16="http://schemas.microsoft.com/office/drawing/2014/main" id="{40BD75A2-C654-4CF0-474F-2EDC91FE6155}"/>
              </a:ext>
            </a:extLst>
          </p:cNvPr>
          <p:cNvPicPr>
            <a:picLocks noChangeAspect="1"/>
          </p:cNvPicPr>
          <p:nvPr/>
        </p:nvPicPr>
        <p:blipFill>
          <a:blip r:embed="rId4"/>
          <a:srcRect t="5056" r="2" b="2"/>
          <a:stretch/>
        </p:blipFill>
        <p:spPr>
          <a:xfrm>
            <a:off x="8179347" y="1183339"/>
            <a:ext cx="4012654" cy="5707537"/>
          </a:xfrm>
          <a:prstGeom prst="rect">
            <a:avLst/>
          </a:prstGeom>
        </p:spPr>
      </p:pic>
    </p:spTree>
    <p:extLst>
      <p:ext uri="{BB962C8B-B14F-4D97-AF65-F5344CB8AC3E}">
        <p14:creationId xmlns:p14="http://schemas.microsoft.com/office/powerpoint/2010/main" val="234957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текст, Детское искусство, Бумажное изделие, мультфильм&#10;&#10;Автоматически созданное описание">
            <a:extLst>
              <a:ext uri="{FF2B5EF4-FFF2-40B4-BE49-F238E27FC236}">
                <a16:creationId xmlns:a16="http://schemas.microsoft.com/office/drawing/2014/main" id="{230C1000-E467-991B-8F05-393A006EC312}"/>
              </a:ext>
            </a:extLst>
          </p:cNvPr>
          <p:cNvPicPr>
            <a:picLocks noChangeAspect="1"/>
          </p:cNvPicPr>
          <p:nvPr/>
        </p:nvPicPr>
        <p:blipFill>
          <a:blip r:embed="rId2"/>
          <a:srcRect t="59" r="-1" b="7418"/>
          <a:stretch/>
        </p:blipFill>
        <p:spPr>
          <a:xfrm>
            <a:off x="-1" y="10"/>
            <a:ext cx="12228129" cy="4666928"/>
          </a:xfrm>
          <a:prstGeom prst="rect">
            <a:avLst/>
          </a:prstGeom>
        </p:spPr>
      </p:pic>
      <p:grpSp>
        <p:nvGrpSpPr>
          <p:cNvPr id="54" name="Group 4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49" name="Freeform: Shape 48">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52" name="Freeform: Shape 51">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Заголовок 1">
            <a:extLst>
              <a:ext uri="{FF2B5EF4-FFF2-40B4-BE49-F238E27FC236}">
                <a16:creationId xmlns:a16="http://schemas.microsoft.com/office/drawing/2014/main" id="{048A9989-FBE0-F758-E7B1-E8F070CA3422}"/>
              </a:ext>
            </a:extLst>
          </p:cNvPr>
          <p:cNvSpPr>
            <a:spLocks noGrp="1"/>
          </p:cNvSpPr>
          <p:nvPr>
            <p:ph type="title"/>
          </p:nvPr>
        </p:nvSpPr>
        <p:spPr>
          <a:xfrm>
            <a:off x="517542" y="4241820"/>
            <a:ext cx="11272389" cy="1995844"/>
          </a:xfrm>
        </p:spPr>
        <p:txBody>
          <a:bodyPr vert="horz" lIns="91440" tIns="45720" rIns="91440" bIns="45720" rtlCol="0" anchor="ctr">
            <a:noAutofit/>
          </a:bodyPr>
          <a:lstStyle/>
          <a:p>
            <a:pPr algn="just"/>
            <a:r>
              <a:rPr lang="en-US" sz="2000" kern="1200" err="1">
                <a:solidFill>
                  <a:schemeClr val="tx2"/>
                </a:solidFill>
                <a:latin typeface="+mj-lt"/>
                <a:ea typeface="+mj-ea"/>
                <a:cs typeface="+mj-cs"/>
              </a:rPr>
              <a:t>Володимир</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Дідківський</a:t>
            </a:r>
            <a:r>
              <a:rPr lang="en-US" sz="2000" kern="1200" dirty="0">
                <a:solidFill>
                  <a:schemeClr val="tx2"/>
                </a:solidFill>
                <a:latin typeface="+mj-lt"/>
                <a:ea typeface="+mj-ea"/>
                <a:cs typeface="+mj-cs"/>
              </a:rPr>
              <a:t> є </a:t>
            </a:r>
            <a:r>
              <a:rPr lang="en-US" sz="2000" kern="1200" err="1">
                <a:solidFill>
                  <a:schemeClr val="tx2"/>
                </a:solidFill>
                <a:latin typeface="+mj-lt"/>
                <a:ea typeface="+mj-ea"/>
                <a:cs typeface="+mj-cs"/>
              </a:rPr>
              <a:t>автором</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гумористичних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збірок</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Всім</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по</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шматочку</a:t>
            </a:r>
            <a:r>
              <a:rPr lang="en-US" sz="2000" kern="1200" dirty="0">
                <a:solidFill>
                  <a:schemeClr val="tx2"/>
                </a:solidFill>
                <a:latin typeface="+mj-lt"/>
                <a:ea typeface="+mj-ea"/>
                <a:cs typeface="+mj-cs"/>
              </a:rPr>
              <a:t>»(1997), «</a:t>
            </a:r>
            <a:r>
              <a:rPr lang="en-US" sz="2000" kern="1200" err="1">
                <a:solidFill>
                  <a:schemeClr val="tx2"/>
                </a:solidFill>
                <a:latin typeface="+mj-lt"/>
                <a:ea typeface="+mj-ea"/>
                <a:cs typeface="+mj-cs"/>
              </a:rPr>
              <a:t>Ярмо</a:t>
            </a:r>
            <a:r>
              <a:rPr lang="en-US" sz="2000" kern="1200" dirty="0">
                <a:solidFill>
                  <a:schemeClr val="tx2"/>
                </a:solidFill>
                <a:latin typeface="+mj-lt"/>
                <a:ea typeface="+mj-ea"/>
                <a:cs typeface="+mj-cs"/>
              </a:rPr>
              <a:t>»(1999), «</a:t>
            </a:r>
            <a:r>
              <a:rPr lang="en-US" sz="2000" kern="1200" err="1">
                <a:solidFill>
                  <a:schemeClr val="tx2"/>
                </a:solidFill>
                <a:latin typeface="+mj-lt"/>
                <a:ea typeface="+mj-ea"/>
                <a:cs typeface="+mj-cs"/>
              </a:rPr>
              <a:t>Дзвін</a:t>
            </a:r>
            <a:r>
              <a:rPr lang="en-US" sz="2000" kern="1200" dirty="0">
                <a:solidFill>
                  <a:schemeClr val="tx2"/>
                </a:solidFill>
                <a:latin typeface="+mj-lt"/>
                <a:ea typeface="+mj-ea"/>
                <a:cs typeface="+mj-cs"/>
              </a:rPr>
              <a:t>» (2001), «</a:t>
            </a:r>
            <a:r>
              <a:rPr lang="en-US" sz="2000" kern="1200" err="1">
                <a:solidFill>
                  <a:schemeClr val="tx2"/>
                </a:solidFill>
                <a:latin typeface="+mj-lt"/>
                <a:ea typeface="+mj-ea"/>
                <a:cs typeface="+mj-cs"/>
              </a:rPr>
              <a:t>Лісова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гімназія</a:t>
            </a:r>
            <a:r>
              <a:rPr lang="en-US" sz="2000" kern="1200" dirty="0">
                <a:solidFill>
                  <a:schemeClr val="tx2"/>
                </a:solidFill>
                <a:latin typeface="+mj-lt"/>
                <a:ea typeface="+mj-ea"/>
                <a:cs typeface="+mj-cs"/>
              </a:rPr>
              <a:t>»(2003), «</a:t>
            </a:r>
            <a:r>
              <a:rPr lang="en-US" sz="2000" kern="1200" err="1">
                <a:solidFill>
                  <a:schemeClr val="tx2"/>
                </a:solidFill>
                <a:latin typeface="+mj-lt"/>
                <a:ea typeface="+mj-ea"/>
                <a:cs typeface="+mj-cs"/>
              </a:rPr>
              <a:t>Аби</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не</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гірше</a:t>
            </a:r>
            <a:r>
              <a:rPr lang="en-US" sz="2000" kern="1200" dirty="0">
                <a:solidFill>
                  <a:schemeClr val="tx2"/>
                </a:solidFill>
                <a:latin typeface="+mj-lt"/>
                <a:ea typeface="+mj-ea"/>
                <a:cs typeface="+mj-cs"/>
              </a:rPr>
              <a:t>!»(2007), «</a:t>
            </a:r>
            <a:r>
              <a:rPr lang="en-US" sz="2000" kern="1200" err="1">
                <a:solidFill>
                  <a:schemeClr val="tx2"/>
                </a:solidFill>
                <a:latin typeface="+mj-lt"/>
                <a:ea typeface="+mj-ea"/>
                <a:cs typeface="+mj-cs"/>
              </a:rPr>
              <a:t>Став</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учитель</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депутатом</a:t>
            </a:r>
            <a:r>
              <a:rPr lang="en-US" sz="2000" kern="1200" dirty="0">
                <a:solidFill>
                  <a:schemeClr val="tx2"/>
                </a:solidFill>
                <a:latin typeface="+mj-lt"/>
                <a:ea typeface="+mj-ea"/>
                <a:cs typeface="+mj-cs"/>
              </a:rPr>
              <a:t>» (2014) «</a:t>
            </a:r>
            <a:r>
              <a:rPr lang="en-US" sz="2000" kern="1200" err="1">
                <a:solidFill>
                  <a:schemeClr val="tx2"/>
                </a:solidFill>
                <a:latin typeface="+mj-lt"/>
                <a:ea typeface="+mj-ea"/>
                <a:cs typeface="+mj-cs"/>
              </a:rPr>
              <a:t>Чужа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вишня</a:t>
            </a:r>
            <a:r>
              <a:rPr lang="en-US" sz="2000" kern="1200" dirty="0">
                <a:solidFill>
                  <a:schemeClr val="tx2"/>
                </a:solidFill>
                <a:latin typeface="+mj-lt"/>
                <a:ea typeface="+mj-ea"/>
                <a:cs typeface="+mj-cs"/>
              </a:rPr>
              <a:t>» (2016), «</a:t>
            </a:r>
            <a:r>
              <a:rPr lang="en-US" sz="2000" kern="1200" err="1">
                <a:solidFill>
                  <a:schemeClr val="tx2"/>
                </a:solidFill>
                <a:latin typeface="+mj-lt"/>
                <a:ea typeface="+mj-ea"/>
                <a:cs typeface="+mj-cs"/>
              </a:rPr>
              <a:t>Люстрація</a:t>
            </a:r>
            <a:r>
              <a:rPr lang="en-US" sz="2000" kern="1200" dirty="0">
                <a:solidFill>
                  <a:schemeClr val="tx2"/>
                </a:solidFill>
                <a:latin typeface="+mj-lt"/>
                <a:ea typeface="+mj-ea"/>
                <a:cs typeface="+mj-cs"/>
              </a:rPr>
              <a:t>» (2016), «</a:t>
            </a:r>
            <a:r>
              <a:rPr lang="en-US" sz="2000" kern="1200" err="1">
                <a:solidFill>
                  <a:schemeClr val="tx2"/>
                </a:solidFill>
                <a:latin typeface="+mj-lt"/>
                <a:ea typeface="+mj-ea"/>
                <a:cs typeface="+mj-cs"/>
              </a:rPr>
              <a:t>Реформатори</a:t>
            </a:r>
            <a:r>
              <a:rPr lang="en-US" sz="2000" kern="1200" dirty="0">
                <a:solidFill>
                  <a:schemeClr val="tx2"/>
                </a:solidFill>
                <a:latin typeface="+mj-lt"/>
                <a:ea typeface="+mj-ea"/>
                <a:cs typeface="+mj-cs"/>
              </a:rPr>
              <a:t>» (2020) </a:t>
            </a:r>
            <a:r>
              <a:rPr lang="en-US" sz="2000" kern="1200" err="1">
                <a:solidFill>
                  <a:schemeClr val="tx2"/>
                </a:solidFill>
                <a:latin typeface="+mj-lt"/>
                <a:ea typeface="+mj-ea"/>
                <a:cs typeface="+mj-cs"/>
              </a:rPr>
              <a:t>та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збірки</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інтимної</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лірики</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Замріяна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голубінь</a:t>
            </a:r>
            <a:r>
              <a:rPr lang="en-US" sz="2000" kern="1200" dirty="0">
                <a:solidFill>
                  <a:schemeClr val="tx2"/>
                </a:solidFill>
                <a:latin typeface="+mj-lt"/>
                <a:ea typeface="+mj-ea"/>
                <a:cs typeface="+mj-cs"/>
              </a:rPr>
              <a:t>» (2014).</a:t>
            </a:r>
            <a:endParaRPr lang="ru-RU">
              <a:solidFill>
                <a:schemeClr val="tx2"/>
              </a:solidFill>
            </a:endParaRPr>
          </a:p>
          <a:p>
            <a:pPr algn="just"/>
            <a:r>
              <a:rPr lang="en-US" sz="2000" kern="1200" err="1">
                <a:solidFill>
                  <a:schemeClr val="tx2"/>
                </a:solidFill>
                <a:latin typeface="+mj-lt"/>
                <a:ea typeface="+mj-ea"/>
                <a:cs typeface="+mj-cs"/>
              </a:rPr>
              <a:t>Гумор</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та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сатира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Володимира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Дідківського</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друкувалися</a:t>
            </a:r>
            <a:r>
              <a:rPr lang="en-US" sz="2000" kern="1200" dirty="0">
                <a:solidFill>
                  <a:schemeClr val="tx2"/>
                </a:solidFill>
                <a:latin typeface="+mj-lt"/>
                <a:ea typeface="+mj-ea"/>
                <a:cs typeface="+mj-cs"/>
              </a:rPr>
              <a:t> в </a:t>
            </a:r>
            <a:r>
              <a:rPr lang="en-US" sz="2000" kern="1200" err="1">
                <a:solidFill>
                  <a:schemeClr val="tx2"/>
                </a:solidFill>
                <a:latin typeface="+mj-lt"/>
                <a:ea typeface="+mj-ea"/>
                <a:cs typeface="+mj-cs"/>
              </a:rPr>
              <a:t>місцевих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обласних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всеукраїнських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періодичних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виданнях</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звучали</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на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радіо</a:t>
            </a:r>
            <a:r>
              <a:rPr lang="en-US" sz="2000" kern="1200" dirty="0">
                <a:solidFill>
                  <a:schemeClr val="tx2"/>
                </a:solidFill>
                <a:latin typeface="+mj-lt"/>
                <a:ea typeface="+mj-ea"/>
                <a:cs typeface="+mj-cs"/>
              </a:rPr>
              <a:t>.</a:t>
            </a:r>
            <a:endParaRPr lang="en-US" sz="2000" kern="1200" dirty="0">
              <a:solidFill>
                <a:schemeClr val="tx2"/>
              </a:solidFill>
              <a:latin typeface="+mj-lt"/>
            </a:endParaRPr>
          </a:p>
          <a:p>
            <a:pPr algn="just"/>
            <a:r>
              <a:rPr lang="en-US" sz="2000" kern="1200" err="1">
                <a:solidFill>
                  <a:schemeClr val="tx2"/>
                </a:solidFill>
                <a:latin typeface="+mj-lt"/>
                <a:ea typeface="+mj-ea"/>
                <a:cs typeface="+mj-cs"/>
              </a:rPr>
              <a:t>Автор</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ідеї</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створення</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першого</a:t>
            </a:r>
            <a:r>
              <a:rPr lang="en-US" sz="2000" kern="1200" dirty="0">
                <a:solidFill>
                  <a:schemeClr val="tx2"/>
                </a:solidFill>
                <a:latin typeface="+mj-lt"/>
                <a:ea typeface="+mj-ea"/>
                <a:cs typeface="+mj-cs"/>
              </a:rPr>
              <a:t> в </a:t>
            </a:r>
            <a:r>
              <a:rPr lang="en-US" sz="2000" kern="1200" err="1">
                <a:solidFill>
                  <a:schemeClr val="tx2"/>
                </a:solidFill>
                <a:latin typeface="+mj-lt"/>
                <a:ea typeface="+mj-ea"/>
                <a:cs typeface="+mj-cs"/>
              </a:rPr>
              <a:t>області</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кабінету</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літературного</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краєзнавства</a:t>
            </a:r>
            <a:r>
              <a:rPr lang="en-US" sz="2000" kern="1200" dirty="0">
                <a:solidFill>
                  <a:schemeClr val="tx2"/>
                </a:solidFill>
                <a:latin typeface="+mj-lt"/>
                <a:ea typeface="+mj-ea"/>
                <a:cs typeface="+mj-cs"/>
              </a:rPr>
              <a:t> </a:t>
            </a:r>
            <a:r>
              <a:rPr lang="en-US" sz="2000" kern="1200" err="1">
                <a:solidFill>
                  <a:schemeClr val="tx2"/>
                </a:solidFill>
                <a:latin typeface="+mj-lt"/>
                <a:ea typeface="+mj-ea"/>
                <a:cs typeface="+mj-cs"/>
              </a:rPr>
              <a:t>Київщини</a:t>
            </a:r>
            <a:r>
              <a:rPr lang="en-US" sz="2000" kern="1200" dirty="0">
                <a:solidFill>
                  <a:schemeClr val="tx2"/>
                </a:solidFill>
                <a:latin typeface="+mj-lt"/>
                <a:ea typeface="+mj-ea"/>
                <a:cs typeface="+mj-cs"/>
              </a:rPr>
              <a:t>.</a:t>
            </a:r>
            <a:endParaRPr lang="en-US" sz="2000" kern="1200" dirty="0">
              <a:solidFill>
                <a:schemeClr val="tx2"/>
              </a:solidFill>
              <a:latin typeface="+mj-lt"/>
            </a:endParaRPr>
          </a:p>
          <a:p>
            <a:endParaRPr lang="en-US" sz="900" kern="1200">
              <a:solidFill>
                <a:schemeClr val="tx2"/>
              </a:solidFill>
              <a:latin typeface="+mj-lt"/>
            </a:endParaRPr>
          </a:p>
        </p:txBody>
      </p:sp>
    </p:spTree>
    <p:extLst>
      <p:ext uri="{BB962C8B-B14F-4D97-AF65-F5344CB8AC3E}">
        <p14:creationId xmlns:p14="http://schemas.microsoft.com/office/powerpoint/2010/main" val="127897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8982FE-3D98-C0EC-BB2B-7565E7AD36D7}"/>
              </a:ext>
            </a:extLst>
          </p:cNvPr>
          <p:cNvSpPr>
            <a:spLocks noGrp="1"/>
          </p:cNvSpPr>
          <p:nvPr>
            <p:ph type="title"/>
          </p:nvPr>
        </p:nvSpPr>
        <p:spPr>
          <a:xfrm>
            <a:off x="441740" y="4864198"/>
            <a:ext cx="11754677" cy="1382118"/>
          </a:xfrm>
        </p:spPr>
        <p:txBody>
          <a:bodyPr vert="horz" lIns="91440" tIns="45720" rIns="91440" bIns="45720" rtlCol="0" anchor="ctr">
            <a:noAutofit/>
          </a:bodyPr>
          <a:lstStyle/>
          <a:p>
            <a:pPr algn="just"/>
            <a:r>
              <a:rPr lang="en-US" sz="2000" dirty="0"/>
              <a:t>У 2002 </a:t>
            </a:r>
            <a:r>
              <a:rPr lang="en-US" sz="2000" err="1"/>
              <a:t>році</a:t>
            </a:r>
            <a:r>
              <a:rPr lang="en-US" sz="2000" dirty="0"/>
              <a:t> </a:t>
            </a:r>
            <a:r>
              <a:rPr lang="en-US" sz="2000" err="1"/>
              <a:t>за</a:t>
            </a:r>
            <a:r>
              <a:rPr lang="en-US" sz="2000" dirty="0"/>
              <a:t> </a:t>
            </a:r>
            <a:r>
              <a:rPr lang="en-US" sz="2000" err="1"/>
              <a:t>книжку</a:t>
            </a:r>
            <a:r>
              <a:rPr lang="en-US" sz="2000" dirty="0"/>
              <a:t> «</a:t>
            </a:r>
            <a:r>
              <a:rPr lang="en-US" sz="2000" err="1"/>
              <a:t>Дзвін</a:t>
            </a:r>
            <a:r>
              <a:rPr lang="en-US" sz="2000" dirty="0"/>
              <a:t>» </a:t>
            </a:r>
            <a:r>
              <a:rPr lang="en-US" sz="2000" err="1"/>
              <a:t>Володимиру</a:t>
            </a:r>
            <a:r>
              <a:rPr lang="en-US" sz="2000" dirty="0"/>
              <a:t> </a:t>
            </a:r>
            <a:r>
              <a:rPr lang="en-US" sz="2000" err="1"/>
              <a:t>Івановичу</a:t>
            </a:r>
            <a:r>
              <a:rPr lang="en-US" sz="2000" dirty="0"/>
              <a:t> </a:t>
            </a:r>
            <a:r>
              <a:rPr lang="en-US" sz="2000" err="1"/>
              <a:t>присуджено</a:t>
            </a:r>
            <a:r>
              <a:rPr lang="en-US" sz="2000" dirty="0"/>
              <a:t> </a:t>
            </a:r>
            <a:r>
              <a:rPr lang="en-US" sz="2000" err="1"/>
              <a:t>міську</a:t>
            </a:r>
            <a:r>
              <a:rPr lang="en-US" sz="2000" dirty="0"/>
              <a:t> </a:t>
            </a:r>
            <a:r>
              <a:rPr lang="en-US" sz="2000" err="1"/>
              <a:t>літературно-мистецьку</a:t>
            </a:r>
            <a:r>
              <a:rPr lang="en-US" sz="2000" dirty="0"/>
              <a:t> </a:t>
            </a:r>
            <a:r>
              <a:rPr lang="en-US" sz="2000" err="1"/>
              <a:t>премію</a:t>
            </a:r>
            <a:r>
              <a:rPr lang="en-US" sz="2000" dirty="0"/>
              <a:t> </a:t>
            </a:r>
            <a:r>
              <a:rPr lang="en-US" sz="2000" err="1"/>
              <a:t>імені</a:t>
            </a:r>
            <a:r>
              <a:rPr lang="en-US" sz="2000" dirty="0"/>
              <a:t> </a:t>
            </a:r>
            <a:r>
              <a:rPr lang="en-US" sz="2000" err="1"/>
              <a:t>Івана</a:t>
            </a:r>
            <a:r>
              <a:rPr lang="en-US" sz="2000" dirty="0"/>
              <a:t> Нечуя-Левицького.</a:t>
            </a:r>
            <a:endParaRPr lang="ru-RU"/>
          </a:p>
          <a:p>
            <a:pPr algn="just"/>
            <a:r>
              <a:rPr lang="en-US" sz="2000" dirty="0"/>
              <a:t>З 1 </a:t>
            </a:r>
            <a:r>
              <a:rPr lang="en-US" sz="2000" err="1"/>
              <a:t>вересня</a:t>
            </a:r>
            <a:r>
              <a:rPr lang="en-US" sz="2000" dirty="0"/>
              <a:t> 2002 </a:t>
            </a:r>
            <a:r>
              <a:rPr lang="en-US" sz="2000" err="1"/>
              <a:t>року</a:t>
            </a:r>
            <a:r>
              <a:rPr lang="en-US" sz="2000" dirty="0"/>
              <a:t> </a:t>
            </a:r>
            <a:r>
              <a:rPr lang="en-US" sz="2000" err="1"/>
              <a:t>керує</a:t>
            </a:r>
            <a:r>
              <a:rPr lang="en-US" sz="2000" dirty="0"/>
              <a:t> </a:t>
            </a:r>
            <a:r>
              <a:rPr lang="en-US" sz="2000" err="1"/>
              <a:t>літературною</a:t>
            </a:r>
            <a:r>
              <a:rPr lang="en-US" sz="2000" dirty="0"/>
              <a:t> </a:t>
            </a:r>
            <a:r>
              <a:rPr lang="en-US" sz="2000" err="1"/>
              <a:t>студією</a:t>
            </a:r>
            <a:r>
              <a:rPr lang="en-US" sz="2000" dirty="0"/>
              <a:t> «</a:t>
            </a:r>
            <a:r>
              <a:rPr lang="en-US" sz="2000" err="1"/>
              <a:t>Золотий</a:t>
            </a:r>
            <a:r>
              <a:rPr lang="en-US" sz="2000" dirty="0"/>
              <a:t> </a:t>
            </a:r>
            <a:r>
              <a:rPr lang="en-US" sz="2000" err="1"/>
              <a:t>передзвін</a:t>
            </a:r>
            <a:r>
              <a:rPr lang="en-US" sz="2000" dirty="0"/>
              <a:t>» в БЗШ №15.</a:t>
            </a:r>
          </a:p>
          <a:p>
            <a:pPr algn="just"/>
            <a:r>
              <a:rPr lang="en-US" sz="2000" dirty="0"/>
              <a:t>З 2003 р. </a:t>
            </a:r>
            <a:r>
              <a:rPr lang="en-US" sz="2000" err="1"/>
              <a:t>до</a:t>
            </a:r>
            <a:r>
              <a:rPr lang="en-US" sz="2000" dirty="0"/>
              <a:t> 2006 р. </a:t>
            </a:r>
            <a:r>
              <a:rPr lang="en-US" sz="2000" err="1"/>
              <a:t>був</a:t>
            </a:r>
            <a:r>
              <a:rPr lang="en-US" sz="2000" dirty="0"/>
              <a:t> </a:t>
            </a:r>
            <a:r>
              <a:rPr lang="en-US" sz="2000" err="1"/>
              <a:t>керівником</a:t>
            </a:r>
            <a:r>
              <a:rPr lang="en-US" sz="2000" dirty="0"/>
              <a:t> </a:t>
            </a:r>
            <a:r>
              <a:rPr lang="en-US" sz="2000" err="1"/>
              <a:t>літературно-мистецької</a:t>
            </a:r>
            <a:r>
              <a:rPr lang="en-US" sz="2000" dirty="0"/>
              <a:t> </a:t>
            </a:r>
            <a:r>
              <a:rPr lang="en-US" sz="2000" err="1"/>
              <a:t>майстерні</a:t>
            </a:r>
            <a:r>
              <a:rPr lang="en-US" sz="2000" dirty="0"/>
              <a:t> </a:t>
            </a:r>
            <a:r>
              <a:rPr lang="en-US" sz="2000" err="1"/>
              <a:t>працівників</a:t>
            </a:r>
            <a:r>
              <a:rPr lang="en-US" sz="2000" dirty="0"/>
              <a:t> </a:t>
            </a:r>
            <a:r>
              <a:rPr lang="en-US" sz="2000" err="1"/>
              <a:t>освіти</a:t>
            </a:r>
            <a:r>
              <a:rPr lang="en-US" sz="2000" dirty="0"/>
              <a:t> і </a:t>
            </a:r>
            <a:r>
              <a:rPr lang="en-US" sz="2000" err="1"/>
              <a:t>науки</a:t>
            </a:r>
            <a:r>
              <a:rPr lang="en-US" sz="2000" dirty="0"/>
              <a:t> </a:t>
            </a:r>
            <a:r>
              <a:rPr lang="en-US" sz="2000" err="1"/>
              <a:t>та</a:t>
            </a:r>
            <a:r>
              <a:rPr lang="en-US" sz="2000" dirty="0"/>
              <a:t> </a:t>
            </a:r>
            <a:r>
              <a:rPr lang="en-US" sz="2000" err="1"/>
              <a:t>літературної</a:t>
            </a:r>
            <a:r>
              <a:rPr lang="en-US" sz="2000" dirty="0"/>
              <a:t> </a:t>
            </a:r>
            <a:r>
              <a:rPr lang="en-US" sz="2000" err="1"/>
              <a:t>студії</a:t>
            </a:r>
            <a:r>
              <a:rPr lang="en-US" sz="2000" dirty="0"/>
              <a:t> </a:t>
            </a:r>
            <a:r>
              <a:rPr lang="en-US" sz="2000" err="1"/>
              <a:t>на</a:t>
            </a:r>
            <a:r>
              <a:rPr lang="en-US" sz="2000" dirty="0"/>
              <a:t> </a:t>
            </a:r>
            <a:r>
              <a:rPr lang="en-US" sz="2000" err="1"/>
              <a:t>базі</a:t>
            </a:r>
            <a:r>
              <a:rPr lang="en-US" sz="2000" dirty="0"/>
              <a:t> </a:t>
            </a:r>
            <a:r>
              <a:rPr lang="en-US" sz="2000" err="1"/>
              <a:t>факультету</a:t>
            </a:r>
            <a:r>
              <a:rPr lang="en-US" sz="2000" dirty="0"/>
              <a:t> </a:t>
            </a:r>
            <a:r>
              <a:rPr lang="en-US" sz="2000" err="1"/>
              <a:t>лінгвістики</a:t>
            </a:r>
            <a:r>
              <a:rPr lang="en-US" sz="2000" dirty="0"/>
              <a:t> БНАУ.</a:t>
            </a:r>
          </a:p>
          <a:p>
            <a:pPr algn="just"/>
            <a:r>
              <a:rPr lang="en-US" sz="2000" dirty="0"/>
              <a:t>З 2006 </a:t>
            </a:r>
            <a:r>
              <a:rPr lang="en-US" sz="2000" err="1"/>
              <a:t>року</a:t>
            </a:r>
            <a:r>
              <a:rPr lang="en-US" sz="2000" dirty="0"/>
              <a:t> </a:t>
            </a:r>
            <a:r>
              <a:rPr lang="en-US" sz="2000" err="1"/>
              <a:t>керує</a:t>
            </a:r>
            <a:r>
              <a:rPr lang="en-US" sz="2000" dirty="0"/>
              <a:t> </a:t>
            </a:r>
            <a:r>
              <a:rPr lang="en-US" sz="2000" err="1"/>
              <a:t>літературною</a:t>
            </a:r>
            <a:r>
              <a:rPr lang="en-US" sz="2000" dirty="0"/>
              <a:t> </a:t>
            </a:r>
            <a:r>
              <a:rPr lang="en-US" sz="2000" err="1"/>
              <a:t>студією</a:t>
            </a:r>
            <a:r>
              <a:rPr lang="en-US" sz="2000" dirty="0"/>
              <a:t> «</a:t>
            </a:r>
            <a:r>
              <a:rPr lang="en-US" sz="2000" err="1"/>
              <a:t>Веселики</a:t>
            </a:r>
            <a:r>
              <a:rPr lang="en-US" sz="2000" dirty="0"/>
              <a:t>» </a:t>
            </a:r>
            <a:r>
              <a:rPr lang="en-US" sz="2000" err="1"/>
              <a:t>при</a:t>
            </a:r>
            <a:r>
              <a:rPr lang="en-US" sz="2000" dirty="0"/>
              <a:t> </a:t>
            </a:r>
            <a:r>
              <a:rPr lang="en-US" sz="2000" err="1"/>
              <a:t>Білоцерківській</a:t>
            </a:r>
            <a:r>
              <a:rPr lang="en-US" sz="2000" dirty="0"/>
              <a:t> </a:t>
            </a:r>
            <a:r>
              <a:rPr lang="en-US" sz="2000" err="1"/>
              <a:t>гімназії</a:t>
            </a:r>
            <a:r>
              <a:rPr lang="en-US" sz="2000" dirty="0"/>
              <a:t> №1 </a:t>
            </a:r>
            <a:r>
              <a:rPr lang="en-US" sz="2000" err="1"/>
              <a:t>та</a:t>
            </a:r>
            <a:r>
              <a:rPr lang="en-US" sz="2000" dirty="0"/>
              <a:t> </a:t>
            </a:r>
            <a:r>
              <a:rPr lang="en-US" sz="2000" err="1"/>
              <a:t>літературною</a:t>
            </a:r>
            <a:r>
              <a:rPr lang="en-US" sz="2000" dirty="0"/>
              <a:t> </a:t>
            </a:r>
            <a:r>
              <a:rPr lang="en-US" sz="2000" err="1"/>
              <a:t>студією</a:t>
            </a:r>
            <a:r>
              <a:rPr lang="en-US" sz="2000" dirty="0"/>
              <a:t> «</a:t>
            </a:r>
            <a:r>
              <a:rPr lang="en-US" sz="2000" err="1"/>
              <a:t>Озерця</a:t>
            </a:r>
            <a:r>
              <a:rPr lang="en-US" sz="2000" dirty="0"/>
              <a:t> </a:t>
            </a:r>
            <a:r>
              <a:rPr lang="en-US" sz="2000" err="1"/>
              <a:t>дитинства</a:t>
            </a:r>
            <a:r>
              <a:rPr lang="en-US" sz="2000" dirty="0"/>
              <a:t>» </a:t>
            </a:r>
            <a:r>
              <a:rPr lang="en-US" sz="2000" err="1"/>
              <a:t>при</a:t>
            </a:r>
            <a:r>
              <a:rPr lang="en-US" sz="2000" dirty="0"/>
              <a:t> </a:t>
            </a:r>
            <a:r>
              <a:rPr lang="en-US" sz="2000" err="1"/>
              <a:t>Білоцерківській</a:t>
            </a:r>
            <a:r>
              <a:rPr lang="en-US" sz="2000" dirty="0"/>
              <a:t> </a:t>
            </a:r>
            <a:r>
              <a:rPr lang="en-US" sz="2000" err="1"/>
              <a:t>центральній</a:t>
            </a:r>
            <a:r>
              <a:rPr lang="en-US" sz="2000" dirty="0"/>
              <a:t> </a:t>
            </a:r>
            <a:r>
              <a:rPr lang="en-US" sz="2000" err="1"/>
              <a:t>районній</a:t>
            </a:r>
            <a:r>
              <a:rPr lang="en-US" sz="2000" dirty="0"/>
              <a:t> </a:t>
            </a:r>
            <a:r>
              <a:rPr lang="en-US" sz="2000" err="1"/>
              <a:t>бібліотеці</a:t>
            </a:r>
            <a:r>
              <a:rPr lang="en-US" sz="2000" dirty="0"/>
              <a:t>.</a:t>
            </a:r>
          </a:p>
          <a:p>
            <a:endParaRPr lang="en-US" sz="900"/>
          </a:p>
        </p:txBody>
      </p:sp>
      <p:pic>
        <p:nvPicPr>
          <p:cNvPr id="4" name="Рисунок 3" descr="Изображение выглядит как в помещении, одежда, актовый зал, человек&#10;&#10;Автоматически созданное описание">
            <a:extLst>
              <a:ext uri="{FF2B5EF4-FFF2-40B4-BE49-F238E27FC236}">
                <a16:creationId xmlns:a16="http://schemas.microsoft.com/office/drawing/2014/main" id="{5DEDEAE0-F792-F17F-5AB1-17B7E04DE94A}"/>
              </a:ext>
            </a:extLst>
          </p:cNvPr>
          <p:cNvPicPr>
            <a:picLocks noChangeAspect="1"/>
          </p:cNvPicPr>
          <p:nvPr/>
        </p:nvPicPr>
        <p:blipFill>
          <a:blip r:embed="rId2"/>
          <a:srcRect t="19941"/>
          <a:stretch/>
        </p:blipFill>
        <p:spPr>
          <a:xfrm>
            <a:off x="20" y="-39"/>
            <a:ext cx="12191980" cy="4172740"/>
          </a:xfrm>
          <a:prstGeom prst="rect">
            <a:avLst/>
          </a:prstGeom>
        </p:spPr>
      </p:pic>
      <p:cxnSp>
        <p:nvCxnSpPr>
          <p:cNvPr id="9" name="Straight Connector 8">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74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00640C3-8BE4-86D6-69D7-5A69FA72565A}"/>
              </a:ext>
            </a:extLst>
          </p:cNvPr>
          <p:cNvSpPr>
            <a:spLocks noGrp="1"/>
          </p:cNvSpPr>
          <p:nvPr>
            <p:ph type="title"/>
          </p:nvPr>
        </p:nvSpPr>
        <p:spPr>
          <a:xfrm>
            <a:off x="305765" y="640081"/>
            <a:ext cx="2906828" cy="5257799"/>
          </a:xfrm>
        </p:spPr>
        <p:txBody>
          <a:bodyPr vert="horz" lIns="91440" tIns="45720" rIns="91440" bIns="45720" rtlCol="0" anchor="ctr">
            <a:normAutofit/>
          </a:bodyPr>
          <a:lstStyle/>
          <a:p>
            <a:pPr algn="ctr"/>
            <a:r>
              <a:rPr lang="en-US" sz="2400" dirty="0">
                <a:solidFill>
                  <a:srgbClr val="2C2C2C"/>
                </a:solidFill>
              </a:rPr>
              <a:t>З 2010 </a:t>
            </a:r>
            <a:r>
              <a:rPr lang="en-US" sz="2400" err="1">
                <a:solidFill>
                  <a:srgbClr val="2C2C2C"/>
                </a:solidFill>
              </a:rPr>
              <a:t>року</a:t>
            </a:r>
            <a:r>
              <a:rPr lang="en-US" sz="2400" dirty="0">
                <a:solidFill>
                  <a:srgbClr val="2C2C2C"/>
                </a:solidFill>
              </a:rPr>
              <a:t> </a:t>
            </a:r>
            <a:r>
              <a:rPr lang="en-US" sz="2400" err="1">
                <a:solidFill>
                  <a:srgbClr val="2C2C2C"/>
                </a:solidFill>
              </a:rPr>
              <a:t>керує</a:t>
            </a:r>
            <a:r>
              <a:rPr lang="en-US" sz="2400" dirty="0">
                <a:solidFill>
                  <a:srgbClr val="2C2C2C"/>
                </a:solidFill>
              </a:rPr>
              <a:t> </a:t>
            </a:r>
            <a:r>
              <a:rPr lang="en-US" sz="2400" err="1">
                <a:solidFill>
                  <a:srgbClr val="2C2C2C"/>
                </a:solidFill>
              </a:rPr>
              <a:t>літературною</a:t>
            </a:r>
            <a:r>
              <a:rPr lang="en-US" sz="2400" dirty="0">
                <a:solidFill>
                  <a:srgbClr val="2C2C2C"/>
                </a:solidFill>
              </a:rPr>
              <a:t> </a:t>
            </a:r>
            <a:r>
              <a:rPr lang="en-US" sz="2400" err="1">
                <a:solidFill>
                  <a:srgbClr val="2C2C2C"/>
                </a:solidFill>
              </a:rPr>
              <a:t>студією</a:t>
            </a:r>
            <a:r>
              <a:rPr lang="en-US" sz="2400" dirty="0">
                <a:solidFill>
                  <a:srgbClr val="2C2C2C"/>
                </a:solidFill>
              </a:rPr>
              <a:t> «</a:t>
            </a:r>
            <a:r>
              <a:rPr lang="en-US" sz="2400" err="1">
                <a:solidFill>
                  <a:srgbClr val="2C2C2C"/>
                </a:solidFill>
              </a:rPr>
              <a:t>Рожевий</a:t>
            </a:r>
            <a:r>
              <a:rPr lang="en-US" sz="2400" dirty="0">
                <a:solidFill>
                  <a:srgbClr val="2C2C2C"/>
                </a:solidFill>
              </a:rPr>
              <a:t> </a:t>
            </a:r>
            <a:r>
              <a:rPr lang="en-US" sz="2400" err="1">
                <a:solidFill>
                  <a:srgbClr val="2C2C2C"/>
                </a:solidFill>
              </a:rPr>
              <a:t>ранок</a:t>
            </a:r>
            <a:r>
              <a:rPr lang="en-US" sz="2400" dirty="0">
                <a:solidFill>
                  <a:srgbClr val="2C2C2C"/>
                </a:solidFill>
              </a:rPr>
              <a:t>», </a:t>
            </a:r>
            <a:r>
              <a:rPr lang="en-US" sz="2400" err="1">
                <a:solidFill>
                  <a:srgbClr val="2C2C2C"/>
                </a:solidFill>
              </a:rPr>
              <a:t>яка</a:t>
            </a:r>
            <a:r>
              <a:rPr lang="en-US" sz="2400" dirty="0">
                <a:solidFill>
                  <a:srgbClr val="2C2C2C"/>
                </a:solidFill>
              </a:rPr>
              <a:t> </a:t>
            </a:r>
            <a:r>
              <a:rPr lang="en-US" sz="2400" err="1">
                <a:solidFill>
                  <a:srgbClr val="2C2C2C"/>
                </a:solidFill>
              </a:rPr>
              <a:t>діє</a:t>
            </a:r>
            <a:r>
              <a:rPr lang="en-US" sz="2400" dirty="0">
                <a:solidFill>
                  <a:srgbClr val="2C2C2C"/>
                </a:solidFill>
              </a:rPr>
              <a:t> </a:t>
            </a:r>
            <a:r>
              <a:rPr lang="en-US" sz="2400" err="1">
                <a:solidFill>
                  <a:srgbClr val="2C2C2C"/>
                </a:solidFill>
              </a:rPr>
              <a:t>при</a:t>
            </a:r>
            <a:r>
              <a:rPr lang="en-US" sz="2400" dirty="0">
                <a:solidFill>
                  <a:srgbClr val="2C2C2C"/>
                </a:solidFill>
              </a:rPr>
              <a:t> </a:t>
            </a:r>
            <a:r>
              <a:rPr lang="en-US" sz="2400" err="1">
                <a:solidFill>
                  <a:srgbClr val="2C2C2C"/>
                </a:solidFill>
              </a:rPr>
              <a:t>Білоцерківській</a:t>
            </a:r>
            <a:r>
              <a:rPr lang="en-US" sz="2400" dirty="0">
                <a:solidFill>
                  <a:srgbClr val="2C2C2C"/>
                </a:solidFill>
              </a:rPr>
              <a:t> </a:t>
            </a:r>
            <a:r>
              <a:rPr lang="en-US" sz="2400" err="1">
                <a:solidFill>
                  <a:srgbClr val="2C2C2C"/>
                </a:solidFill>
              </a:rPr>
              <a:t>центральній</a:t>
            </a:r>
            <a:r>
              <a:rPr lang="en-US" sz="2400" dirty="0">
                <a:solidFill>
                  <a:srgbClr val="2C2C2C"/>
                </a:solidFill>
              </a:rPr>
              <a:t> </a:t>
            </a:r>
            <a:r>
              <a:rPr lang="en-US" sz="2400" err="1">
                <a:solidFill>
                  <a:srgbClr val="2C2C2C"/>
                </a:solidFill>
              </a:rPr>
              <a:t>бібліотеці</a:t>
            </a:r>
            <a:r>
              <a:rPr lang="en-US" sz="2400" dirty="0">
                <a:solidFill>
                  <a:srgbClr val="2C2C2C"/>
                </a:solidFill>
              </a:rPr>
              <a:t> </a:t>
            </a:r>
            <a:r>
              <a:rPr lang="en-US" sz="2400" err="1">
                <a:solidFill>
                  <a:srgbClr val="2C2C2C"/>
                </a:solidFill>
              </a:rPr>
              <a:t>для</a:t>
            </a:r>
            <a:r>
              <a:rPr lang="en-US" sz="2400" dirty="0">
                <a:solidFill>
                  <a:srgbClr val="2C2C2C"/>
                </a:solidFill>
              </a:rPr>
              <a:t> </a:t>
            </a:r>
            <a:r>
              <a:rPr lang="en-US" sz="2400" dirty="0">
                <a:solidFill>
                  <a:srgbClr val="2C2C2C"/>
                </a:solidFill>
                <a:hlinkClick r:id="rId2"/>
              </a:rPr>
              <a:t>дітей</a:t>
            </a:r>
            <a:r>
              <a:rPr lang="en-US" sz="2400" dirty="0">
                <a:solidFill>
                  <a:srgbClr val="2C2C2C"/>
                </a:solidFill>
              </a:rPr>
              <a:t>.</a:t>
            </a:r>
            <a:endParaRPr lang="ru-RU"/>
          </a:p>
          <a:p>
            <a:pPr algn="ctr"/>
            <a:r>
              <a:rPr lang="en-US" sz="2400" dirty="0">
                <a:solidFill>
                  <a:srgbClr val="2C2C2C"/>
                </a:solidFill>
              </a:rPr>
              <a:t>У 2014 </a:t>
            </a:r>
            <a:r>
              <a:rPr lang="en-US" sz="2400" err="1">
                <a:solidFill>
                  <a:srgbClr val="2C2C2C"/>
                </a:solidFill>
              </a:rPr>
              <a:t>році</a:t>
            </a:r>
            <a:r>
              <a:rPr lang="en-US" sz="2400" dirty="0">
                <a:solidFill>
                  <a:srgbClr val="2C2C2C"/>
                </a:solidFill>
              </a:rPr>
              <a:t> </a:t>
            </a:r>
            <a:r>
              <a:rPr lang="en-US" sz="2400" err="1">
                <a:solidFill>
                  <a:srgbClr val="2C2C2C"/>
                </a:solidFill>
              </a:rPr>
              <a:t>Володимир</a:t>
            </a:r>
            <a:r>
              <a:rPr lang="en-US" sz="2400" dirty="0">
                <a:solidFill>
                  <a:srgbClr val="2C2C2C"/>
                </a:solidFill>
              </a:rPr>
              <a:t> </a:t>
            </a:r>
            <a:r>
              <a:rPr lang="en-US" sz="2400" err="1">
                <a:solidFill>
                  <a:srgbClr val="2C2C2C"/>
                </a:solidFill>
              </a:rPr>
              <a:t>Іванович</a:t>
            </a:r>
            <a:r>
              <a:rPr lang="en-US" sz="2400" dirty="0">
                <a:solidFill>
                  <a:srgbClr val="2C2C2C"/>
                </a:solidFill>
              </a:rPr>
              <a:t> </a:t>
            </a:r>
            <a:r>
              <a:rPr lang="en-US" sz="2400" err="1">
                <a:solidFill>
                  <a:srgbClr val="2C2C2C"/>
                </a:solidFill>
              </a:rPr>
              <a:t>став</a:t>
            </a:r>
            <a:r>
              <a:rPr lang="en-US" sz="2400" dirty="0">
                <a:solidFill>
                  <a:srgbClr val="2C2C2C"/>
                </a:solidFill>
              </a:rPr>
              <a:t> </a:t>
            </a:r>
            <a:r>
              <a:rPr lang="en-US" sz="2400" err="1">
                <a:solidFill>
                  <a:srgbClr val="2C2C2C"/>
                </a:solidFill>
              </a:rPr>
              <a:t>лауреатом</a:t>
            </a:r>
            <a:r>
              <a:rPr lang="en-US" sz="2400" dirty="0">
                <a:solidFill>
                  <a:srgbClr val="2C2C2C"/>
                </a:solidFill>
              </a:rPr>
              <a:t> </a:t>
            </a:r>
            <a:r>
              <a:rPr lang="en-US" sz="2400" err="1">
                <a:solidFill>
                  <a:srgbClr val="2C2C2C"/>
                </a:solidFill>
              </a:rPr>
              <a:t>Київської</a:t>
            </a:r>
            <a:r>
              <a:rPr lang="en-US" sz="2400" dirty="0">
                <a:solidFill>
                  <a:srgbClr val="2C2C2C"/>
                </a:solidFill>
              </a:rPr>
              <a:t> </a:t>
            </a:r>
            <a:r>
              <a:rPr lang="en-US" sz="2400" err="1">
                <a:solidFill>
                  <a:srgbClr val="2C2C2C"/>
                </a:solidFill>
              </a:rPr>
              <a:t>обласної</a:t>
            </a:r>
            <a:r>
              <a:rPr lang="en-US" sz="2400" dirty="0">
                <a:solidFill>
                  <a:srgbClr val="2C2C2C"/>
                </a:solidFill>
              </a:rPr>
              <a:t> </a:t>
            </a:r>
            <a:r>
              <a:rPr lang="en-US" sz="2400" err="1">
                <a:solidFill>
                  <a:srgbClr val="2C2C2C"/>
                </a:solidFill>
              </a:rPr>
              <a:t>літературної</a:t>
            </a:r>
            <a:r>
              <a:rPr lang="en-US" sz="2400" dirty="0">
                <a:solidFill>
                  <a:srgbClr val="2C2C2C"/>
                </a:solidFill>
              </a:rPr>
              <a:t> </a:t>
            </a:r>
            <a:r>
              <a:rPr lang="en-US" sz="2400" err="1">
                <a:solidFill>
                  <a:srgbClr val="2C2C2C"/>
                </a:solidFill>
              </a:rPr>
              <a:t>премії</a:t>
            </a:r>
            <a:r>
              <a:rPr lang="en-US" sz="2400" dirty="0">
                <a:solidFill>
                  <a:srgbClr val="2C2C2C"/>
                </a:solidFill>
              </a:rPr>
              <a:t> </a:t>
            </a:r>
            <a:r>
              <a:rPr lang="en-US" sz="2400" err="1">
                <a:solidFill>
                  <a:srgbClr val="2C2C2C"/>
                </a:solidFill>
              </a:rPr>
              <a:t>ім</a:t>
            </a:r>
            <a:r>
              <a:rPr lang="en-US" sz="2400" dirty="0">
                <a:solidFill>
                  <a:srgbClr val="2C2C2C"/>
                </a:solidFill>
              </a:rPr>
              <a:t>. </a:t>
            </a:r>
            <a:r>
              <a:rPr lang="en-US" sz="2400" err="1">
                <a:solidFill>
                  <a:srgbClr val="2C2C2C"/>
                </a:solidFill>
              </a:rPr>
              <a:t>Г.Косинки</a:t>
            </a:r>
            <a:r>
              <a:rPr lang="en-US" sz="2400" dirty="0">
                <a:solidFill>
                  <a:srgbClr val="2C2C2C"/>
                </a:solidFill>
              </a:rPr>
              <a:t> </a:t>
            </a:r>
            <a:r>
              <a:rPr lang="en-US" sz="2400" err="1">
                <a:solidFill>
                  <a:srgbClr val="2C2C2C"/>
                </a:solidFill>
              </a:rPr>
              <a:t>за</a:t>
            </a:r>
            <a:r>
              <a:rPr lang="en-US" sz="2400" dirty="0">
                <a:solidFill>
                  <a:srgbClr val="2C2C2C"/>
                </a:solidFill>
              </a:rPr>
              <a:t> </a:t>
            </a:r>
            <a:r>
              <a:rPr lang="en-US" sz="2400" err="1">
                <a:solidFill>
                  <a:srgbClr val="2C2C2C"/>
                </a:solidFill>
              </a:rPr>
              <a:t>книгу</a:t>
            </a:r>
            <a:r>
              <a:rPr lang="en-US" sz="2400" dirty="0">
                <a:solidFill>
                  <a:srgbClr val="2C2C2C"/>
                </a:solidFill>
              </a:rPr>
              <a:t> «</a:t>
            </a:r>
            <a:r>
              <a:rPr lang="en-US" sz="2400" err="1">
                <a:solidFill>
                  <a:srgbClr val="2C2C2C"/>
                </a:solidFill>
              </a:rPr>
              <a:t>Став</a:t>
            </a:r>
            <a:r>
              <a:rPr lang="en-US" sz="2400" dirty="0">
                <a:solidFill>
                  <a:srgbClr val="2C2C2C"/>
                </a:solidFill>
              </a:rPr>
              <a:t> </a:t>
            </a:r>
            <a:r>
              <a:rPr lang="en-US" sz="2400" err="1">
                <a:solidFill>
                  <a:srgbClr val="2C2C2C"/>
                </a:solidFill>
              </a:rPr>
              <a:t>учитель</a:t>
            </a:r>
            <a:r>
              <a:rPr lang="en-US" sz="2400" dirty="0">
                <a:solidFill>
                  <a:srgbClr val="2C2C2C"/>
                </a:solidFill>
              </a:rPr>
              <a:t> </a:t>
            </a:r>
            <a:r>
              <a:rPr lang="en-US" sz="2400" err="1">
                <a:solidFill>
                  <a:srgbClr val="2C2C2C"/>
                </a:solidFill>
              </a:rPr>
              <a:t>депутатом</a:t>
            </a:r>
            <a:r>
              <a:rPr lang="en-US" sz="2400" dirty="0">
                <a:solidFill>
                  <a:srgbClr val="2C2C2C"/>
                </a:solidFill>
              </a:rPr>
              <a:t>».</a:t>
            </a:r>
          </a:p>
          <a:p>
            <a:endParaRPr lang="en-US" sz="2000">
              <a:solidFill>
                <a:srgbClr val="2C2C2C"/>
              </a:solidFill>
            </a:endParaRPr>
          </a:p>
        </p:txBody>
      </p:sp>
      <p:sp>
        <p:nvSpPr>
          <p:cNvPr id="31"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текст, чернила, рисунок, рукописный текст&#10;&#10;Автоматически созданное описание">
            <a:extLst>
              <a:ext uri="{FF2B5EF4-FFF2-40B4-BE49-F238E27FC236}">
                <a16:creationId xmlns:a16="http://schemas.microsoft.com/office/drawing/2014/main" id="{EBEA073D-D1D4-FDA7-1927-7BC5B813DECB}"/>
              </a:ext>
            </a:extLst>
          </p:cNvPr>
          <p:cNvPicPr>
            <a:picLocks noChangeAspect="1"/>
          </p:cNvPicPr>
          <p:nvPr/>
        </p:nvPicPr>
        <p:blipFill>
          <a:blip r:embed="rId3"/>
          <a:srcRect r="5399" b="-2"/>
          <a:stretch/>
        </p:blipFill>
        <p:spPr>
          <a:xfrm>
            <a:off x="4062964" y="942538"/>
            <a:ext cx="7163222" cy="4808332"/>
          </a:xfrm>
          <a:prstGeom prst="rect">
            <a:avLst/>
          </a:prstGeom>
          <a:effectLst/>
        </p:spPr>
      </p:pic>
    </p:spTree>
    <p:extLst>
      <p:ext uri="{BB962C8B-B14F-4D97-AF65-F5344CB8AC3E}">
        <p14:creationId xmlns:p14="http://schemas.microsoft.com/office/powerpoint/2010/main" val="340693375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Широкоэкранный</PresentationFormat>
  <Paragraphs>0</Paragraphs>
  <Slides>50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Творча зустріч з Володимиром Дідківським</vt:lpstr>
      <vt:lpstr>Осяяні сонцем, багаті знаннями Прославимо школу в ділах. Квітуй Залізничне рясними садами І зорями в юних серцях! Пісня про школу на Залізничному [с.159] </vt:lpstr>
      <vt:lpstr>Дідківський Володимир Іванович – член Національної спілки письменників України, лауреат міської літературно-мистецької премії імені Івана Нечуя-Левицького, лауреат Київської обласної літературної премії ім. Г.Косинки. </vt:lpstr>
      <vt:lpstr>Презентация PowerPoint</vt:lpstr>
      <vt:lpstr>З серпня 1988 року проживає у Білій Церкві, працює вчителем української мови та літератури в БЗШ №15 </vt:lpstr>
      <vt:lpstr>Презентация PowerPoint</vt:lpstr>
      <vt:lpstr>Володимир Дідківський є автором гумористичних збірок «Всім по шматочку»(1997), «Ярмо»(1999), «Дзвін» (2001), «Лісова гімназія»(2003), «Аби не гірше!»(2007), «Став учитель депутатом» (2014) «Чужа вишня» (2016), «Люстрація» (2016), «Реформатори» (2020) та збірки інтимної лірики «Замріяна голубінь» (2014). Гумор та сатира Володимира Дідківського друкувалися в місцевих, обласних, всеукраїнських періодичних виданнях, звучали на радіо. Автор ідеї створення першого в області кабінету літературного краєзнавства Київщини. </vt:lpstr>
      <vt:lpstr>У 2002 році за книжку «Дзвін» Володимиру Івановичу присуджено міську літературно-мистецьку премію імені Івана Нечуя-Левицького. З 1 вересня 2002 року керує літературною студією «Золотий передзвін» в БЗШ №15. З 2003 р. до 2006 р. був керівником літературно-мистецької майстерні працівників освіти і науки та літературної студії на базі факультету лінгвістики БНАУ. З 2006 року керує літературною студією «Веселики» при Білоцерківській гімназії №1 та літературною студією «Озерця дитинства» при Білоцерківській центральній районній бібліотеці. </vt:lpstr>
      <vt:lpstr>З 2010 року керує літературною студією «Рожевий ранок», яка діє при Білоцерківській центральній бібліотеці для дітей. У 2014 році Володимир Іванович став лауреатом Київської обласної літературної премії ім. Г.Косинки за книгу «Став учитель депутатом». </vt:lpstr>
      <vt:lpstr>Виставка літератури письменників – білоцерківців у шкільній  бібліотеці </vt:lpstr>
      <vt:lpstr>ТЕМАТИЧНА ВИСТАВКА ТВОРІВ ПОЕТА-ЗЕМЛЯКА, ГУМОРИСТА, САТИРИКА  В.І.ДІДКІВСЬКОГО У БІБЛІОТЕЦІ - ФІЛІЇ № 3 (ЗАЛІЗНИЧНЕ СЕЛИЩЕ)</vt:lpstr>
      <vt:lpstr>Презентация PowerPoint</vt:lpstr>
      <vt:lpstr>Володимир Іванович Дідківський – сучасний поет-гуморист, член Національної Спілки письменників України, член ради Київської обласної організації Національної Спілки письменників України, лауреат літературно-мистецької премії ім.. Нечуя-Левицького, вчитель української мови та літератури в нашій гімназії. </vt:lpstr>
      <vt:lpstr>Письменники – краяни</vt:lpstr>
      <vt:lpstr>В. І. Дідківський – автор та керівник першого в області кабінету літературного краєзнавства в гімназії № 15</vt:lpstr>
      <vt:lpstr>Кабінет  літературного краєзнавства Київщини в гімназії № 15  </vt:lpstr>
      <vt:lpstr>Талановиті вихованці Володимира Івановича здобувають перемоги на Всеукраїнських конкурсах і є обличчям нашої школи…</vt:lpstr>
      <vt:lpstr>Шкільний музей Бойової Слави</vt:lpstr>
      <vt:lpstr>Вшановуємо пам’ять тих, хто загинув заради України, дякуємо тим, хто нині захищає нас від окупантів. (Екскурсія до шкільного музею 01.10.2024 року із учнями 6-Б класу) </vt:lpstr>
      <vt:lpstr>Збірка В. І. Дідківського «Любов і Слово» (лірика, пісні, сатира) -електронний формат</vt:lpstr>
      <vt:lpstr>ТЕМА ЗБІРКИ:</vt:lpstr>
      <vt:lpstr>Презентация PowerPoint</vt:lpstr>
      <vt:lpstr>Презентация PowerPoint</vt:lpstr>
      <vt:lpstr>Серган Андрій Ярославович – випускник нашої школи. Андрій з побратимами “випускники минулих літ стоять з рашистами в двобої! Сини Вкраїни, юний цвіт, Вітчизні служать, як  Герої!..[c. 108]»;  </vt:lpstr>
      <vt:lpstr>“Обличчям війни є лише піч, а на призьбі – заплакана мати…”  (вірш “Піч”  [c. 105])  </vt:lpstr>
      <vt:lpstr>ПАЛАЄ ВКРАЇ́НСЬКА ХА́ТА!.. І ПЛАЧУТЬ БЕЗДО́МНІ ДІ́ТИ!.. НАСТА́НЕ, РАШИ́СТИ, РОЗПЛА́ТА: У ПЕ́КЛІ ВАМ, «О́РКИ», ГОРІ́ТИ!!! [ с.71] </vt:lpstr>
      <vt:lpstr>…Горять міста-герої наші, І ду́ші – я́нголами ввись!.. Нена́видим тебе ми, «ра́шо», Як ти есе́сівців колись!..[c. 88] </vt:lpstr>
      <vt:lpstr>Сотня срібних Янгеликів  (матерям розстріляних дітей)  </vt:lpstr>
      <vt:lpstr>Небесне військо «Білих Янголів»</vt:lpstr>
      <vt:lpstr>Світлій пам’яті колежанки  Людмили Миколаївни Соболь…  </vt:lpstr>
      <vt:lpstr>Нагорний Олександр Дмитрович (09.03.2000 – 23.06.2022), випускник нашої школи, під час повномасштабного вторгнення ворогів на нашу землю, пішов захищати рідну Батьківщину. Загинув у селі Вершина Бахмутського району Донецької області </vt:lpstr>
      <vt:lpstr>Ярослав навчався  в нашій школі з 1 по 4 клас… </vt:lpstr>
      <vt:lpstr>Зінченко Андрій Андрійович (14.04.1978 – 13.04.2022). Випускник нашої школи. Позивний – Пожежник. Потрапив в полон. Рашисти розстріляли підступно в потилицю в селі Копанки, за 20 км. від Борової…</vt:lpstr>
      <vt:lpstr>Зінченко Андрій з побратимом Шкабурою Юрієм Васильовичем (18. 08. 73. – 13.04.22.).</vt:lpstr>
      <vt:lpstr>Матерям, які втратили синів…</vt:lpstr>
      <vt:lpstr>Алея Пам’яті… </vt:lpstr>
      <vt:lpstr>На зорі́…</vt:lpstr>
      <vt:lpstr>Чому раши́сти па́лять кни́ги?..</vt:lpstr>
      <vt:lpstr>Молитва…</vt:lpstr>
      <vt:lpstr>Знай, «о́рче»…</vt:lpstr>
      <vt:lpstr>БІЛІ ЯНГОЛИ  неодруженим воїнам</vt:lpstr>
      <vt:lpstr>Пісня про подвиг</vt:lpstr>
      <vt:lpstr>Все починається з Любові!</vt:lpstr>
      <vt:lpstr>Презентация PowerPoint</vt:lpstr>
      <vt:lpstr>Благодійна акція до Дня Збройних Сил України та Дня Святого Миколая “Підтримаймо наших захисників”</vt:lpstr>
      <vt:lpstr>Спасибі!</vt:lpstr>
      <vt:lpstr>Школяреві</vt:lpstr>
      <vt:lpstr>Тримаймося!..</vt:lpstr>
      <vt:lpstr>Остерігайтесь, люди, сло́ва…</vt:lpstr>
      <vt:lpstr>ДЯКУЄМО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615</cp:revision>
  <dcterms:created xsi:type="dcterms:W3CDTF">2024-10-16T21:13:34Z</dcterms:created>
  <dcterms:modified xsi:type="dcterms:W3CDTF">2024-11-24T18:33:29Z</dcterms:modified>
</cp:coreProperties>
</file>