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21455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Урок доброти у шкільній бібліотеці  з учнями 5-А, та дітьми групи продовженого дня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8-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7-1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6-3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5-6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5-2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4-9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4-5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3-7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2-7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2-00-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6400800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56-1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55-6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55-3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54-8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9-4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9-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1-10-10_18-01-38-6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14</Words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Урок доброти у шкільній бібліотеці  з учнями 5-А, та дітьми групи продовженого дня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доброти у шкільній бібліотеці  з учнями 5-А, та дітьми групи продовженого дня</dc:title>
  <dc:creator>Администратор</dc:creator>
  <cp:lastModifiedBy>lenovo</cp:lastModifiedBy>
  <cp:revision>1</cp:revision>
  <dcterms:created xsi:type="dcterms:W3CDTF">2021-10-10T15:07:12Z</dcterms:created>
  <dcterms:modified xsi:type="dcterms:W3CDTF">2021-10-10T15:14:45Z</dcterms:modified>
</cp:coreProperties>
</file>