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4" r:id="rId2"/>
    <p:sldId id="265" r:id="rId3"/>
    <p:sldId id="263" r:id="rId4"/>
    <p:sldId id="262" r:id="rId5"/>
    <p:sldId id="258" r:id="rId6"/>
    <p:sldId id="261" r:id="rId7"/>
    <p:sldId id="260" r:id="rId8"/>
    <p:sldId id="259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1994" autoAdjust="0"/>
  </p:normalViewPr>
  <p:slideViewPr>
    <p:cSldViewPr>
      <p:cViewPr varScale="1">
        <p:scale>
          <a:sx n="77" d="100"/>
          <a:sy n="77" d="100"/>
        </p:scale>
        <p:origin x="-112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15.10.2020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15.10.2020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15.10.2020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15.10.2020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15.10.2020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15.10.2020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15.10.2020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15.10.2020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15.10.2020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dirty="0" smtClean="0"/>
              <a:t>Звіт роботи шкільної бібліотеки  за жовтень 2020 р.</a:t>
            </a:r>
            <a:endParaRPr lang="ru-RU" dirty="0"/>
          </a:p>
        </p:txBody>
      </p:sp>
      <p:pic>
        <p:nvPicPr>
          <p:cNvPr id="4" name="Содержимое 3" descr="1.jpg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2363390" y="1600200"/>
            <a:ext cx="3655219" cy="4873625"/>
          </a:xfrm>
        </p:spPr>
      </p:pic>
      <p:pic>
        <p:nvPicPr>
          <p:cNvPr id="1026" name="Picture 2" descr="Книги - КЛИПАРТ PNG БЕЗ ФОНА - Поздравления,картинки png,анимации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143636" y="1357298"/>
            <a:ext cx="2357454" cy="1510244"/>
          </a:xfrm>
          <a:prstGeom prst="rect">
            <a:avLst/>
          </a:prstGeom>
          <a:noFill/>
        </p:spPr>
      </p:pic>
      <p:pic>
        <p:nvPicPr>
          <p:cNvPr id="1028" name="Picture 4" descr="Книги - КЛИПАРТ PNG БЕЗ ФОНА - Поздравления,картинки png,анимации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71472" y="4929198"/>
            <a:ext cx="1500166" cy="1476726"/>
          </a:xfrm>
          <a:prstGeom prst="rect">
            <a:avLst/>
          </a:prstGeom>
          <a:noFill/>
        </p:spPr>
      </p:pic>
      <p:pic>
        <p:nvPicPr>
          <p:cNvPr id="1030" name="Picture 6" descr="Книги - КЛИПАРТ PNG БЕЗ ФОНА - Поздравления,картинки png,анимации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286512" y="2928934"/>
            <a:ext cx="2071702" cy="1877481"/>
          </a:xfrm>
          <a:prstGeom prst="rect">
            <a:avLst/>
          </a:prstGeom>
          <a:noFill/>
        </p:spPr>
      </p:pic>
      <p:pic>
        <p:nvPicPr>
          <p:cNvPr id="1032" name="Picture 8" descr="Книги - КЛИПАРТ PNG БЕЗ ФОНА.. Обсуждение на LiveInternet - Российский  Сервис Онлайн-Дневников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71472" y="1000108"/>
            <a:ext cx="2119306" cy="2119307"/>
          </a:xfrm>
          <a:prstGeom prst="rect">
            <a:avLst/>
          </a:prstGeom>
          <a:noFill/>
        </p:spPr>
      </p:pic>
      <p:pic>
        <p:nvPicPr>
          <p:cNvPr id="1034" name="Picture 10" descr="Осенние листья на прозрачном фоне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71472" y="3286124"/>
            <a:ext cx="1658952" cy="1095296"/>
          </a:xfrm>
          <a:prstGeom prst="rect">
            <a:avLst/>
          </a:prstGeom>
          <a:noFill/>
        </p:spPr>
      </p:pic>
      <p:sp>
        <p:nvSpPr>
          <p:cNvPr id="1036" name="AutoShape 12" descr="Http - //www - Narvalib - Ee/images/leht - Leaf Tattoosinvitation - Осенние  Листья Картинка Без Фона - (800x601) Png Clipart Downloa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8" name="AutoShape 14" descr="Http - //www - Narvalib - Ee/images/leht - Leaf Tattoosinvitation - Осенние  Листья Картинка Без Фона - (800x601) Png Clipart Downloa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40" name="AutoShape 16" descr="Http - //www - Narvalib - Ee/images/leht - Leaf Tattoosinvitation - Осенние  Листья Картинка Без Фона - (800x601) Png Clipart Downloa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42" name="Picture 18" descr="autumn PNG leaves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072198" y="4834156"/>
            <a:ext cx="2357454" cy="202384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uk-UA" sz="2400" dirty="0" smtClean="0"/>
              <a:t>Учні 5-Г завітали до шкільної бібліотеки на виховний захід “Я вірю в силу </a:t>
            </a:r>
            <a:r>
              <a:rPr lang="uk-UA" sz="2400" dirty="0" err="1" smtClean="0"/>
              <a:t>доброти”</a:t>
            </a:r>
            <a:r>
              <a:rPr lang="uk-UA" sz="2400" dirty="0" smtClean="0"/>
              <a:t> до Всесвітнього дня захисту тварин</a:t>
            </a:r>
            <a:endParaRPr lang="ru-RU" sz="2400" dirty="0"/>
          </a:p>
        </p:txBody>
      </p:sp>
      <p:pic>
        <p:nvPicPr>
          <p:cNvPr id="4" name="Содержимое 3" descr="9.jpg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1071538" y="1500174"/>
            <a:ext cx="6498167" cy="4873625"/>
          </a:xfrm>
        </p:spPr>
      </p:pic>
      <p:pic>
        <p:nvPicPr>
          <p:cNvPr id="23556" name="Picture 4" descr="Клипарт на прозрачном фоне/Осенние листочки и веточки.. Обсуждение на  LiveInternet - Российский Сервис Онлайн-Дневников | Рисунки, Фоновые  изображения, Картинки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72264" y="1500174"/>
            <a:ext cx="2262150" cy="202745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0"/>
            <a:ext cx="7467600" cy="1143000"/>
          </a:xfrm>
        </p:spPr>
        <p:txBody>
          <a:bodyPr/>
          <a:lstStyle/>
          <a:p>
            <a:pPr algn="ctr"/>
            <a:r>
              <a:rPr lang="uk-UA" dirty="0" smtClean="0"/>
              <a:t>ми віримо в силу доброти!</a:t>
            </a:r>
            <a:endParaRPr lang="ru-RU" dirty="0"/>
          </a:p>
        </p:txBody>
      </p:sp>
      <p:pic>
        <p:nvPicPr>
          <p:cNvPr id="4" name="Содержимое 3" descr="7.jpg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928662" y="1285860"/>
            <a:ext cx="6498167" cy="4873625"/>
          </a:xfrm>
        </p:spPr>
      </p:pic>
      <p:pic>
        <p:nvPicPr>
          <p:cNvPr id="3074" name="Picture 2" descr="Государственное учреждение образования &quot;Гимназия № 3 г. Бреста&quot;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00298" y="4690269"/>
            <a:ext cx="4071966" cy="216773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uk-UA" sz="2400" dirty="0" smtClean="0"/>
              <a:t>Учні </a:t>
            </a:r>
            <a:r>
              <a:rPr lang="uk-UA" sz="2400" dirty="0" smtClean="0"/>
              <a:t> групи продовженого дня </a:t>
            </a:r>
            <a:r>
              <a:rPr lang="uk-UA" sz="2400" dirty="0" smtClean="0"/>
              <a:t>дізнались багато цікавого про 9 жовтня – Всесвітній день пошти та Всесвітній день яйця</a:t>
            </a:r>
            <a:endParaRPr lang="ru-RU" sz="2400" dirty="0"/>
          </a:p>
        </p:txBody>
      </p:sp>
      <p:pic>
        <p:nvPicPr>
          <p:cNvPr id="4" name="Содержимое 3" descr="6.jpg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2361867" y="1600200"/>
            <a:ext cx="3658265" cy="4873625"/>
          </a:xfrm>
        </p:spPr>
      </p:pic>
      <p:pic>
        <p:nvPicPr>
          <p:cNvPr id="4098" name="Picture 2" descr="Фото без фона в формате 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5133975"/>
            <a:ext cx="2438400" cy="1724025"/>
          </a:xfrm>
          <a:prstGeom prst="rect">
            <a:avLst/>
          </a:prstGeom>
          <a:noFill/>
        </p:spPr>
      </p:pic>
      <p:pic>
        <p:nvPicPr>
          <p:cNvPr id="4100" name="Picture 4" descr="Осенние листья на прозрачном фоне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929322" y="2285992"/>
            <a:ext cx="2928958" cy="1933796"/>
          </a:xfrm>
          <a:prstGeom prst="rect">
            <a:avLst/>
          </a:prstGeom>
          <a:noFill/>
        </p:spPr>
      </p:pic>
      <p:pic>
        <p:nvPicPr>
          <p:cNvPr id="4102" name="Picture 6" descr="Осенние листья PNG фото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1714488"/>
            <a:ext cx="2396102" cy="248590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2400" dirty="0" smtClean="0"/>
              <a:t>Про особливості свята 14 </a:t>
            </a:r>
            <a:r>
              <a:rPr lang="uk-UA" sz="2400" dirty="0" smtClean="0"/>
              <a:t>жовтня – День Покрови Пресвятої Богородиці. </a:t>
            </a:r>
            <a:endParaRPr lang="ru-RU" sz="2400" dirty="0"/>
          </a:p>
        </p:txBody>
      </p:sp>
      <p:pic>
        <p:nvPicPr>
          <p:cNvPr id="4" name="Содержимое 3" descr="2.jpg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1000100" y="1643050"/>
            <a:ext cx="6498167" cy="4873625"/>
          </a:xfrm>
        </p:spPr>
      </p:pic>
      <p:pic>
        <p:nvPicPr>
          <p:cNvPr id="8194" name="Picture 2" descr="ПРОФЕСІЙНІ НОТАТКИ: ОСІНЬ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928926" y="1214422"/>
            <a:ext cx="2633361" cy="134301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0"/>
            <a:ext cx="7467600" cy="1143000"/>
          </a:xfrm>
        </p:spPr>
        <p:txBody>
          <a:bodyPr>
            <a:normAutofit/>
          </a:bodyPr>
          <a:lstStyle/>
          <a:p>
            <a:pPr algn="ctr"/>
            <a:r>
              <a:rPr lang="uk-UA" sz="2400" dirty="0" smtClean="0"/>
              <a:t>Учні </a:t>
            </a:r>
            <a:r>
              <a:rPr lang="uk-UA" sz="2400" dirty="0" smtClean="0"/>
              <a:t>8-А та 9-х </a:t>
            </a:r>
            <a:r>
              <a:rPr lang="uk-UA" sz="2400" dirty="0" smtClean="0"/>
              <a:t>класів взяли участь у </a:t>
            </a:r>
            <a:r>
              <a:rPr lang="uk-UA" sz="2400" dirty="0" err="1" smtClean="0"/>
              <a:t>квест-грі</a:t>
            </a:r>
            <a:r>
              <a:rPr lang="uk-UA" sz="2400" dirty="0" smtClean="0"/>
              <a:t> до Дня Українського козацтва </a:t>
            </a:r>
            <a:endParaRPr lang="ru-RU" sz="2400" dirty="0"/>
          </a:p>
        </p:txBody>
      </p:sp>
      <p:pic>
        <p:nvPicPr>
          <p:cNvPr id="4" name="Содержимое 3" descr="5.jpg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941916" y="1600200"/>
            <a:ext cx="6498167" cy="4873625"/>
          </a:xfrm>
        </p:spPr>
      </p:pic>
      <p:pic>
        <p:nvPicPr>
          <p:cNvPr id="5122" name="Picture 2" descr="✓ Осенние листья #2 скачать клипарт бесплатно - Clipart-DB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35106" y="1428736"/>
            <a:ext cx="2408894" cy="233824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0"/>
            <a:ext cx="7467600" cy="1143000"/>
          </a:xfrm>
        </p:spPr>
        <p:txBody>
          <a:bodyPr>
            <a:normAutofit/>
          </a:bodyPr>
          <a:lstStyle/>
          <a:p>
            <a:pPr algn="ctr"/>
            <a:r>
              <a:rPr lang="uk-UA" sz="2400" dirty="0" smtClean="0"/>
              <a:t>Малюнки-листи нашим захисникам</a:t>
            </a:r>
            <a:endParaRPr lang="ru-RU" sz="2400" dirty="0"/>
          </a:p>
        </p:txBody>
      </p:sp>
      <p:pic>
        <p:nvPicPr>
          <p:cNvPr id="4" name="Содержимое 3" descr="4.jpg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941916" y="1600200"/>
            <a:ext cx="6498167" cy="4873625"/>
          </a:xfrm>
        </p:spPr>
      </p:pic>
      <p:pic>
        <p:nvPicPr>
          <p:cNvPr id="6146" name="Picture 2" descr="Осенние листья PNG фото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00826" y="1071546"/>
            <a:ext cx="2305859" cy="171451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0"/>
            <a:ext cx="7467600" cy="1143000"/>
          </a:xfrm>
        </p:spPr>
        <p:txBody>
          <a:bodyPr>
            <a:normAutofit/>
          </a:bodyPr>
          <a:lstStyle/>
          <a:p>
            <a:pPr algn="ctr"/>
            <a:r>
              <a:rPr lang="uk-UA" sz="2400" dirty="0" smtClean="0"/>
              <a:t>Вам, наші захисники!</a:t>
            </a:r>
            <a:endParaRPr lang="ru-RU" sz="2400" dirty="0"/>
          </a:p>
        </p:txBody>
      </p:sp>
      <p:pic>
        <p:nvPicPr>
          <p:cNvPr id="4" name="Содержимое 3" descr="3.jpg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941916" y="1600200"/>
            <a:ext cx="6498167" cy="4873625"/>
          </a:xfrm>
        </p:spPr>
      </p:pic>
      <p:pic>
        <p:nvPicPr>
          <p:cNvPr id="7170" name="Picture 2" descr="✓ Осенние листья #2 скачать клипарт бесплатно - Clipart-DB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282" y="0"/>
            <a:ext cx="2261701" cy="2195370"/>
          </a:xfrm>
          <a:prstGeom prst="rect">
            <a:avLst/>
          </a:prstGeom>
          <a:noFill/>
        </p:spPr>
      </p:pic>
      <p:pic>
        <p:nvPicPr>
          <p:cNvPr id="7172" name="Picture 4" descr="Краски Осени.&quot; Осенний клипарт. Обсуждение на LiveInternet - Российский  Сервис Онлайн-Дневников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611334" y="0"/>
            <a:ext cx="3532666" cy="264318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114</TotalTime>
  <Words>86</Words>
  <PresentationFormat>Экран (4:3)</PresentationFormat>
  <Paragraphs>8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Эркер</vt:lpstr>
      <vt:lpstr>Звіт роботи шкільної бібліотеки  за жовтень 2020 р.</vt:lpstr>
      <vt:lpstr>Учні 5-Г завітали до шкільної бібліотеки на виховний захід “Я вірю в силу доброти” до Всесвітнього дня захисту тварин</vt:lpstr>
      <vt:lpstr>ми віримо в силу доброти!</vt:lpstr>
      <vt:lpstr>Учні  групи продовженого дня дізнались багато цікавого про 9 жовтня – Всесвітній день пошти та Всесвітній день яйця</vt:lpstr>
      <vt:lpstr>Про особливості свята 14 жовтня – День Покрови Пресвятої Богородиці. </vt:lpstr>
      <vt:lpstr>Учні 8-А та 9-х класів взяли участь у квест-грі до Дня Українського козацтва </vt:lpstr>
      <vt:lpstr>Малюнки-листи нашим захисникам</vt:lpstr>
      <vt:lpstr>Вам, наші захисники!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Администратор</dc:creator>
  <cp:lastModifiedBy>lenovo</cp:lastModifiedBy>
  <cp:revision>12</cp:revision>
  <dcterms:created xsi:type="dcterms:W3CDTF">2020-10-13T17:37:04Z</dcterms:created>
  <dcterms:modified xsi:type="dcterms:W3CDTF">2020-10-15T17:03:11Z</dcterms:modified>
</cp:coreProperties>
</file>