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7772400" cy="1571636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Тема уроку: «Гомер – легендарний поет античності. Поеми «Іліада» та «Одіссея»»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43570" y="5214950"/>
            <a:ext cx="3500430" cy="1643050"/>
          </a:xfrm>
        </p:spPr>
        <p:txBody>
          <a:bodyPr>
            <a:noAutofit/>
          </a:bodyPr>
          <a:lstStyle/>
          <a:p>
            <a:pPr algn="l"/>
            <a:r>
              <a:rPr lang="uk-UA" sz="1800" dirty="0" smtClean="0">
                <a:solidFill>
                  <a:schemeClr val="tx1"/>
                </a:solidFill>
              </a:rPr>
              <a:t>Підготувала: вчитель </a:t>
            </a:r>
          </a:p>
          <a:p>
            <a:pPr algn="l"/>
            <a:r>
              <a:rPr lang="uk-UA" sz="1800" dirty="0" smtClean="0">
                <a:solidFill>
                  <a:schemeClr val="tx1"/>
                </a:solidFill>
              </a:rPr>
              <a:t>зарубіжної літератури </a:t>
            </a:r>
          </a:p>
          <a:p>
            <a:pPr algn="l"/>
            <a:r>
              <a:rPr lang="uk-UA" sz="1800" dirty="0" smtClean="0">
                <a:solidFill>
                  <a:schemeClr val="tx1"/>
                </a:solidFill>
              </a:rPr>
              <a:t>БНВО “ЗОШ №15 – ДЮСОК”</a:t>
            </a:r>
          </a:p>
          <a:p>
            <a:pPr algn="l"/>
            <a:r>
              <a:rPr lang="uk-UA" sz="1800" dirty="0" smtClean="0">
                <a:solidFill>
                  <a:schemeClr val="tx1"/>
                </a:solidFill>
              </a:rPr>
              <a:t>Кушніренко Світлана Миколаївна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ÐºÐ°ÑÑÐ¸Ð½ÐºÐ¸ Ð´Ð¾ Ð¾Ð±ÑÐ°Ð·Ñ Ð³Ð¾Ð¼ÐµÑÐ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433867"/>
            <a:ext cx="2643206" cy="3872297"/>
          </a:xfrm>
          <a:prstGeom prst="rect">
            <a:avLst/>
          </a:prstGeom>
          <a:noFill/>
        </p:spPr>
      </p:pic>
      <p:pic>
        <p:nvPicPr>
          <p:cNvPr id="1028" name="Picture 4" descr="Ð ÐµÐ·ÑÐ»ÑÑÐ°Ñ Ð¿Ð¾ÑÑÐºÑ Ð·Ð¾Ð±ÑÐ°Ð¶ÐµÐ½Ñ Ð·Ð° Ð·Ð°Ð¿Ð¸ÑÐ¾Ð¼ &quot;ÐºÐ°ÑÑÐ¸Ð½ÐºÐ¸ Ð´Ð¾ Ð¾Ð±ÑÐ°Ð·Ñ Ð³Ð¾Ð¼ÐµÑÐ°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428868"/>
            <a:ext cx="3238476" cy="2428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Ð ÐµÐ·ÑÐ»ÑÑÐ°Ñ Ð¿Ð¾ÑÑÐºÑ Ð·Ð¾Ð±ÑÐ°Ð¶ÐµÐ½Ñ Ð·Ð° Ð·Ð°Ð¿Ð¸ÑÐ¾Ð¼ &quot;ÐºÐ°ÑÑÐ¸Ð½ÐºÐ¸ Ð´Ð¾ Ð¾Ð±ÑÐ°Ð·Ñ Ð³Ð¾Ð¼ÐµÑ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uk-UA" dirty="0" smtClean="0"/>
              <a:t>Епіграф: </a:t>
            </a:r>
            <a:r>
              <a:rPr lang="uk-UA" dirty="0" err="1" smtClean="0"/>
              <a:t>“Гомер</a:t>
            </a:r>
            <a:r>
              <a:rPr lang="uk-UA" dirty="0" smtClean="0"/>
              <a:t> – перший пророк давніх </a:t>
            </a:r>
            <a:r>
              <a:rPr lang="uk-UA" dirty="0" err="1" smtClean="0"/>
              <a:t>греків”</a:t>
            </a:r>
            <a:r>
              <a:rPr lang="uk-UA" dirty="0" smtClean="0"/>
              <a:t> (Г.Сковорода)</a:t>
            </a:r>
            <a:endParaRPr lang="ru-RU" dirty="0"/>
          </a:p>
        </p:txBody>
      </p:sp>
      <p:pic>
        <p:nvPicPr>
          <p:cNvPr id="15362" name="Picture 2" descr="Ð ÐµÐ·ÑÐ»ÑÑÐ°Ñ Ð¿Ð¾ÑÑÐºÑ Ð·Ð¾Ð±ÑÐ°Ð¶ÐµÐ½Ñ Ð·Ð° Ð·Ð°Ð¿Ð¸ÑÐ¾Ð¼ &quot;ÑÐºÐ¾Ð²Ð¾ÑÐ¾Ð´Ð° Ð³ÑÐ¸Ð³Ð¾ÑÑÐ¹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71612"/>
            <a:ext cx="5750637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dirty="0" smtClean="0"/>
              <a:t>Оголошення теми та мети уроку</a:t>
            </a:r>
            <a:endParaRPr lang="ru-RU" dirty="0" smtClean="0"/>
          </a:p>
          <a:p>
            <a:r>
              <a:rPr lang="uk-UA" dirty="0" smtClean="0"/>
              <a:t> Сьогодні ми поринемо в епоху античності і продовжимо давати стислу характеристику античної літератури</a:t>
            </a:r>
            <a:r>
              <a:rPr lang="uk-UA" b="1" dirty="0" smtClean="0"/>
              <a:t>;  </a:t>
            </a:r>
            <a:r>
              <a:rPr lang="uk-UA" dirty="0" smtClean="0"/>
              <a:t>дізнаємось  основні відомості про Гомера та імена відомих українських перекладачів творів античності; розпочнемо читати та аналізувати поему «Іліада»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dirty="0" smtClean="0"/>
              <a:t> «Інформаційне гроно»</a:t>
            </a:r>
            <a:endParaRPr lang="ru-RU" dirty="0" smtClean="0"/>
          </a:p>
          <a:p>
            <a:r>
              <a:rPr lang="uk-UA" dirty="0" smtClean="0"/>
              <a:t>Античність – золота доба</a:t>
            </a:r>
            <a:endParaRPr lang="ru-RU" dirty="0" smtClean="0"/>
          </a:p>
          <a:p>
            <a:r>
              <a:rPr lang="uk-UA" dirty="0" smtClean="0"/>
              <a:t>колиска європейської культури</a:t>
            </a:r>
            <a:endParaRPr lang="ru-RU" dirty="0" smtClean="0"/>
          </a:p>
          <a:p>
            <a:r>
              <a:rPr lang="uk-UA" dirty="0" smtClean="0"/>
              <a:t>з </a:t>
            </a:r>
            <a:r>
              <a:rPr lang="uk-UA" dirty="0" err="1" smtClean="0"/>
              <a:t>грецьк</a:t>
            </a:r>
            <a:r>
              <a:rPr lang="uk-UA" dirty="0" smtClean="0"/>
              <a:t>. давня, стародавня</a:t>
            </a:r>
            <a:endParaRPr lang="ru-RU" dirty="0" smtClean="0"/>
          </a:p>
          <a:p>
            <a:r>
              <a:rPr lang="uk-UA" dirty="0" smtClean="0"/>
              <a:t>культура Стародавньої Греції</a:t>
            </a:r>
            <a:endParaRPr lang="ru-RU" dirty="0" smtClean="0"/>
          </a:p>
          <a:p>
            <a:r>
              <a:rPr lang="uk-UA" dirty="0" smtClean="0"/>
              <a:t>культура Стародавнього Риму</a:t>
            </a:r>
            <a:endParaRPr lang="ru-RU" dirty="0" smtClean="0"/>
          </a:p>
          <a:p>
            <a:r>
              <a:rPr lang="uk-UA" dirty="0" smtClean="0"/>
              <a:t>життєдайне джерело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Ð ÐµÐ·ÑÐ»ÑÑÐ°Ñ Ð¿Ð¾ÑÑÐºÑ Ð·Ð¾Ð±ÑÐ°Ð¶ÐµÐ½Ñ Ð·Ð° Ð·Ð°Ð¿Ð¸ÑÐ¾Ð¼ &quot;ÐºÐ°ÑÑÐ¸Ð½ÐºÐ¸ Ð´Ð¾ Ð¾Ð±ÑÐ°Ð·Ñ Ð³Ð¾Ð¼ÐµÑ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85916" y="857232"/>
            <a:ext cx="11598168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Жанри,які виникли в античній літературі: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/>
              <a:t>Епічна поема</a:t>
            </a:r>
          </a:p>
          <a:p>
            <a:r>
              <a:rPr lang="uk-UA" dirty="0" smtClean="0"/>
              <a:t>Трагедія</a:t>
            </a:r>
          </a:p>
          <a:p>
            <a:r>
              <a:rPr lang="uk-UA" dirty="0" smtClean="0"/>
              <a:t>Комедія</a:t>
            </a:r>
          </a:p>
          <a:p>
            <a:r>
              <a:rPr lang="uk-UA" dirty="0" smtClean="0"/>
              <a:t>Ода </a:t>
            </a:r>
          </a:p>
          <a:p>
            <a:r>
              <a:rPr lang="uk-UA" dirty="0" smtClean="0"/>
              <a:t>Елегія </a:t>
            </a:r>
          </a:p>
          <a:p>
            <a:r>
              <a:rPr lang="uk-UA" dirty="0" smtClean="0"/>
              <a:t>Сатира</a:t>
            </a:r>
          </a:p>
          <a:p>
            <a:r>
              <a:rPr lang="uk-UA" dirty="0" smtClean="0"/>
              <a:t>Новела</a:t>
            </a:r>
          </a:p>
          <a:p>
            <a:r>
              <a:rPr lang="uk-UA" dirty="0" smtClean="0"/>
              <a:t>роман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err="1" smtClean="0"/>
              <a:t>Аеди</a:t>
            </a:r>
            <a:r>
              <a:rPr lang="uk-UA" b="1" dirty="0" smtClean="0"/>
              <a:t> </a:t>
            </a:r>
            <a:r>
              <a:rPr lang="uk-UA" dirty="0" smtClean="0"/>
              <a:t>- героїчні пісні (оповіді про подвиг одного героя).</a:t>
            </a:r>
            <a:endParaRPr lang="ru-RU" dirty="0" smtClean="0"/>
          </a:p>
          <a:p>
            <a:r>
              <a:rPr lang="uk-UA" b="1" dirty="0" smtClean="0"/>
              <a:t>Рапсоди</a:t>
            </a:r>
            <a:r>
              <a:rPr lang="uk-UA" dirty="0" smtClean="0"/>
              <a:t> - епічні поеми (масштабні оповіді про визначні події в історії племені, народу).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omer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6610188" cy="4207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14414" y="4214818"/>
            <a:ext cx="6286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</a:t>
            </a:r>
            <a:r>
              <a:rPr lang="ru-RU" dirty="0" err="1" smtClean="0"/>
              <a:t>еллінів</a:t>
            </a:r>
            <a:r>
              <a:rPr lang="ru-RU" dirty="0" smtClean="0"/>
              <a:t> (</a:t>
            </a:r>
            <a:r>
              <a:rPr lang="ru-RU" dirty="0" err="1" smtClean="0"/>
              <a:t>греків</a:t>
            </a:r>
            <a:r>
              <a:rPr lang="ru-RU" dirty="0" smtClean="0"/>
              <a:t>)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творець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предметом </a:t>
            </a:r>
            <a:r>
              <a:rPr lang="ru-RU" dirty="0" err="1" smtClean="0"/>
              <a:t>гордощів</a:t>
            </a:r>
            <a:r>
              <a:rPr lang="ru-RU" dirty="0" smtClean="0"/>
              <a:t>, </a:t>
            </a:r>
            <a:r>
              <a:rPr lang="ru-RU" dirty="0" err="1" smtClean="0"/>
              <a:t>уособленням</a:t>
            </a:r>
            <a:r>
              <a:rPr lang="ru-RU" dirty="0" smtClean="0"/>
              <a:t> </a:t>
            </a:r>
            <a:r>
              <a:rPr lang="ru-RU" dirty="0" err="1" smtClean="0"/>
              <a:t>мудрості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художньої</a:t>
            </a:r>
            <a:r>
              <a:rPr lang="ru-RU" dirty="0" smtClean="0"/>
              <a:t> </a:t>
            </a:r>
            <a:r>
              <a:rPr lang="ru-RU" dirty="0" err="1" smtClean="0"/>
              <a:t>досконалості</a:t>
            </a:r>
            <a:r>
              <a:rPr lang="ru-RU" dirty="0" smtClean="0"/>
              <a:t>, </a:t>
            </a:r>
            <a:r>
              <a:rPr lang="ru-RU" dirty="0" err="1" smtClean="0"/>
              <a:t>майже</a:t>
            </a:r>
            <a:r>
              <a:rPr lang="ru-RU" dirty="0" smtClean="0"/>
              <a:t> богом. Слово "поет" у них </a:t>
            </a:r>
            <a:r>
              <a:rPr lang="ru-RU" dirty="0" err="1" smtClean="0"/>
              <a:t>асоціювалось</a:t>
            </a:r>
            <a:r>
              <a:rPr lang="ru-RU" dirty="0" smtClean="0"/>
              <a:t> </a:t>
            </a:r>
            <a:r>
              <a:rPr lang="ru-RU" dirty="0" err="1" smtClean="0"/>
              <a:t>зі</a:t>
            </a:r>
            <a:r>
              <a:rPr lang="ru-RU" dirty="0" smtClean="0"/>
              <a:t> словом "Гомер", а </a:t>
            </a:r>
            <a:r>
              <a:rPr lang="ru-RU" dirty="0" err="1" smtClean="0"/>
              <a:t>поеми</a:t>
            </a:r>
            <a:r>
              <a:rPr lang="ru-RU" dirty="0" smtClean="0"/>
              <a:t> "</a:t>
            </a:r>
            <a:r>
              <a:rPr lang="ru-RU" dirty="0" err="1" smtClean="0"/>
              <a:t>Іліада</a:t>
            </a:r>
            <a:r>
              <a:rPr lang="ru-RU" dirty="0" smtClean="0"/>
              <a:t>" </a:t>
            </a:r>
            <a:r>
              <a:rPr lang="ru-RU" dirty="0" err="1" smtClean="0"/>
              <a:t>і</a:t>
            </a:r>
            <a:r>
              <a:rPr lang="ru-RU" dirty="0" smtClean="0"/>
              <a:t> "</a:t>
            </a:r>
            <a:r>
              <a:rPr lang="ru-RU" dirty="0" err="1" smtClean="0"/>
              <a:t>Одіссея</a:t>
            </a:r>
            <a:r>
              <a:rPr lang="ru-RU" dirty="0" smtClean="0"/>
              <a:t>" </a:t>
            </a:r>
            <a:r>
              <a:rPr lang="ru-RU" dirty="0" err="1" smtClean="0"/>
              <a:t>вважались</a:t>
            </a:r>
            <a:r>
              <a:rPr lang="ru-RU" dirty="0" smtClean="0"/>
              <a:t> </a:t>
            </a:r>
            <a:r>
              <a:rPr lang="ru-RU" dirty="0" err="1" smtClean="0"/>
              <a:t>священними</a:t>
            </a:r>
            <a:r>
              <a:rPr lang="ru-RU" dirty="0" smtClean="0"/>
              <a:t>. </a:t>
            </a:r>
            <a:r>
              <a:rPr lang="ru-RU" dirty="0" err="1" smtClean="0"/>
              <a:t>Відомо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в </a:t>
            </a:r>
            <a:r>
              <a:rPr lang="ru-RU" dirty="0" err="1" smtClean="0"/>
              <a:t>першій</a:t>
            </a:r>
            <a:r>
              <a:rPr lang="ru-RU" dirty="0" smtClean="0"/>
              <a:t> </a:t>
            </a:r>
            <a:r>
              <a:rPr lang="ru-RU" dirty="0" err="1" smtClean="0"/>
              <a:t>половині</a:t>
            </a:r>
            <a:r>
              <a:rPr lang="ru-RU" dirty="0" smtClean="0"/>
              <a:t> VI </a:t>
            </a:r>
            <a:r>
              <a:rPr lang="ru-RU" dirty="0" err="1" smtClean="0"/>
              <a:t>століття</a:t>
            </a:r>
            <a:r>
              <a:rPr lang="ru-RU" dirty="0" smtClean="0"/>
              <a:t> до н.е. </a:t>
            </a:r>
            <a:r>
              <a:rPr lang="ru-RU" dirty="0" err="1" smtClean="0"/>
              <a:t>афінський</a:t>
            </a:r>
            <a:r>
              <a:rPr lang="ru-RU" dirty="0" smtClean="0"/>
              <a:t> </a:t>
            </a:r>
            <a:r>
              <a:rPr lang="ru-RU" dirty="0" err="1" smtClean="0"/>
              <a:t>законотворець</a:t>
            </a:r>
            <a:r>
              <a:rPr lang="ru-RU" dirty="0" smtClean="0"/>
              <a:t> Солон </a:t>
            </a:r>
            <a:r>
              <a:rPr lang="ru-RU" dirty="0" err="1" smtClean="0"/>
              <a:t>звелів</a:t>
            </a:r>
            <a:r>
              <a:rPr lang="ru-RU" dirty="0" smtClean="0"/>
              <a:t> </a:t>
            </a:r>
            <a:r>
              <a:rPr lang="ru-RU" dirty="0" err="1" smtClean="0"/>
              <a:t>виконувати</a:t>
            </a:r>
            <a:r>
              <a:rPr lang="ru-RU" dirty="0" smtClean="0"/>
              <a:t> </a:t>
            </a:r>
            <a:r>
              <a:rPr lang="ru-RU" dirty="0" err="1" smtClean="0"/>
              <a:t>поеми</a:t>
            </a:r>
            <a:r>
              <a:rPr lang="ru-RU" dirty="0" smtClean="0"/>
              <a:t> Гомера на </a:t>
            </a:r>
            <a:r>
              <a:rPr lang="ru-RU" dirty="0" err="1" smtClean="0"/>
              <a:t>державних</a:t>
            </a:r>
            <a:r>
              <a:rPr lang="ru-RU" dirty="0" smtClean="0"/>
              <a:t> </a:t>
            </a:r>
            <a:r>
              <a:rPr lang="ru-RU" dirty="0" err="1" smtClean="0"/>
              <a:t>святах</a:t>
            </a:r>
            <a:r>
              <a:rPr lang="ru-RU" dirty="0" smtClean="0"/>
              <a:t> </a:t>
            </a:r>
            <a:r>
              <a:rPr lang="ru-RU" dirty="0" err="1" smtClean="0"/>
              <a:t>Панафіней</a:t>
            </a:r>
            <a:r>
              <a:rPr lang="ru-RU" dirty="0" smtClean="0"/>
              <a:t>. </a:t>
            </a:r>
            <a:r>
              <a:rPr lang="ru-RU" dirty="0" err="1" smtClean="0"/>
              <a:t>Відтоді</a:t>
            </a:r>
            <a:r>
              <a:rPr lang="ru-RU" dirty="0" smtClean="0"/>
              <a:t> </a:t>
            </a:r>
            <a:r>
              <a:rPr lang="ru-RU" dirty="0" err="1" smtClean="0"/>
              <a:t>освіта</a:t>
            </a:r>
            <a:r>
              <a:rPr lang="ru-RU" dirty="0" smtClean="0"/>
              <a:t> в </a:t>
            </a:r>
            <a:r>
              <a:rPr lang="ru-RU" dirty="0" err="1" smtClean="0"/>
              <a:t>античності</a:t>
            </a:r>
            <a:r>
              <a:rPr lang="ru-RU" dirty="0" smtClean="0"/>
              <a:t> </a:t>
            </a:r>
            <a:r>
              <a:rPr lang="ru-RU" dirty="0" err="1" smtClean="0"/>
              <a:t>починалася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поем Гомера </a:t>
            </a:r>
            <a:r>
              <a:rPr lang="ru-RU" dirty="0" err="1" smtClean="0"/>
              <a:t>й</a:t>
            </a:r>
            <a:r>
              <a:rPr lang="ru-RU" dirty="0" smtClean="0"/>
              <a:t> ними ж </a:t>
            </a:r>
            <a:r>
              <a:rPr lang="ru-RU" dirty="0" err="1" smtClean="0"/>
              <a:t>закінчувалась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Ð ÐµÐ·ÑÐ»ÑÑÐ°Ñ Ð¿Ð¾ÑÑÐºÑ Ð·Ð¾Ð±ÑÐ°Ð¶ÐµÐ½Ñ Ð·Ð° Ð·Ð°Ð¿Ð¸ÑÐ¾Ð¼ &quot;ÐºÐ°ÑÑÐ¸Ð½ÐºÐ¸ Ð´Ð¾ Ð¾Ð±ÑÐ°Ð·Ñ Ð³Ð¾Ð¼ÐµÑÐ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Ð ÐµÐ·ÑÐ»ÑÑÐ°Ñ Ð¿Ð¾ÑÑÐºÑ Ð·Ð¾Ð±ÑÐ°Ð¶ÐµÐ½Ñ Ð·Ð° Ð·Ð°Ð¿Ð¸ÑÐ¾Ð¼ &quot;Ð±Ð°ÑÑÐºÑÐ²ÑÐ¸Ð½Ð° Ð³Ð¾Ð¼ÐµÑÐ° ÐºÐ°ÑÑÐ¸Ð½ÐºÐ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Про Гомера відомо більше легенд, чим достовірних фактів</a:t>
            </a:r>
            <a:endParaRPr lang="ru-RU" dirty="0"/>
          </a:p>
        </p:txBody>
      </p:sp>
      <p:pic>
        <p:nvPicPr>
          <p:cNvPr id="24578" name="Picture 2" descr="Ð ÐµÐ·ÑÐ»ÑÑÐ°Ñ Ð¿Ð¾ÑÑÐºÑ Ð·Ð¾Ð±ÑÐ°Ð¶ÐµÐ½Ñ Ð·Ð° Ð·Ð°Ð¿Ð¸ÑÐ¾Ð¼ &quot;Ð±Ð°ÑÑÐºÑÐ²ÑÐ¸Ð½Ð° Ð³Ð¾Ð¼ÐµÑÐ° ÐºÐ°ÑÑÐ¸Ð½ÐºÐ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14488"/>
            <a:ext cx="3510930" cy="5143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Ð ÐµÐ·ÑÐ»ÑÑÐ°Ñ Ð¿Ð¾ÑÑÐºÑ Ð·Ð¾Ð±ÑÐ°Ð¶ÐµÐ½Ñ Ð·Ð° Ð·Ð°Ð¿Ð¸ÑÐ¾Ð¼ &quot;Ð±Ð°ÑÑÐºÑÐ²ÑÐ¸Ð½Ð° Ð³Ð¾Ð¼ÐµÑÐ° ÐºÐ°ÑÑÐ¸Ð½ÐºÐ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3047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Ð ÐµÐ·ÑÐ»ÑÑÐ°Ñ Ð¿Ð¾ÑÑÐºÑ Ð·Ð¾Ð±ÑÐ°Ð¶ÐµÐ½Ñ Ð·Ð° Ð·Ð°Ð¿Ð¸ÑÐ¾Ð¼ &quot;Ð¿Ð¾ÐµÐ¼Ð° ÑÐ»ÑÐ°Ð´Ð° ÐºÐ°ÑÑÐ¸Ð½ÐºÐ¸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Над перекладами «Одіссеї» працювали Пантелеймон Куліш, Олександр Потебня, Іван Котляревський, Леся Українка переклала третю і початок четвертої пісні, Іван Франко переклав і опублікував уривок, Микола Вороний, </a:t>
            </a:r>
            <a:r>
              <a:rPr lang="uk-UA" dirty="0" err="1" smtClean="0"/>
              <a:t>Райнер</a:t>
            </a:r>
            <a:r>
              <a:rPr lang="uk-UA" dirty="0" smtClean="0"/>
              <a:t> Марія Рільке та Микола Зеров, Олександр Пушкін та Осип </a:t>
            </a:r>
            <a:r>
              <a:rPr lang="uk-UA" dirty="0" err="1" smtClean="0"/>
              <a:t>Мандельштам</a:t>
            </a:r>
            <a:r>
              <a:rPr lang="uk-UA" dirty="0" smtClean="0"/>
              <a:t> — це неповний перелік митців, які черпали натхнення з античності.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dirty="0" smtClean="0"/>
              <a:t>    Домашнє завдання. </a:t>
            </a:r>
            <a:r>
              <a:rPr lang="uk-UA" dirty="0" smtClean="0"/>
              <a:t>Прочитати ст. 70-76, вміти переказати зміст прочитаного – завдання всім; </a:t>
            </a:r>
            <a:r>
              <a:rPr lang="uk-UA" dirty="0" err="1" smtClean="0"/>
              <a:t>інд</a:t>
            </a:r>
            <a:r>
              <a:rPr lang="uk-UA" dirty="0" smtClean="0"/>
              <a:t>.: виписати цитати до образів Ахілла і Гектора.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283</Words>
  <PresentationFormat>Экран (4:3)</PresentationFormat>
  <Paragraphs>30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Тема уроку: «Гомер – легендарний поет античності. Поеми «Іліада» та «Одіссея»» </vt:lpstr>
      <vt:lpstr>Слайд 2</vt:lpstr>
      <vt:lpstr>Епіграф: “Гомер – перший пророк давніх греків” (Г.Сковорода)</vt:lpstr>
      <vt:lpstr>Слайд 4</vt:lpstr>
      <vt:lpstr>Слайд 5</vt:lpstr>
      <vt:lpstr>Слайд 6</vt:lpstr>
      <vt:lpstr>Жанри,які виникли в античній літературі:</vt:lpstr>
      <vt:lpstr>Слайд 8</vt:lpstr>
      <vt:lpstr>Слайд 9</vt:lpstr>
      <vt:lpstr>Слайд 10</vt:lpstr>
      <vt:lpstr>Слайд 11</vt:lpstr>
      <vt:lpstr>Про Гомера відомо більше легенд, чим достовірних фактів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уроку: «Гомер – легендарний поет античності. Поеми «Іліада» та «Одіссея»» </dc:title>
  <dc:creator>Администратор</dc:creator>
  <cp:lastModifiedBy>lenovo</cp:lastModifiedBy>
  <cp:revision>9</cp:revision>
  <dcterms:created xsi:type="dcterms:W3CDTF">2018-10-08T19:50:28Z</dcterms:created>
  <dcterms:modified xsi:type="dcterms:W3CDTF">2018-10-08T20:47:23Z</dcterms:modified>
</cp:coreProperties>
</file>