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7" r:id="rId4"/>
    <p:sldId id="259" r:id="rId5"/>
    <p:sldId id="260" r:id="rId6"/>
    <p:sldId id="286" r:id="rId7"/>
    <p:sldId id="290" r:id="rId8"/>
    <p:sldId id="289" r:id="rId9"/>
    <p:sldId id="291" r:id="rId10"/>
    <p:sldId id="293" r:id="rId11"/>
    <p:sldId id="295" r:id="rId12"/>
    <p:sldId id="296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9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182682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8033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16696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1482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84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98177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5239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7793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18395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89272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18681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5883E-BE67-405E-98B1-31F07C604DE2}" type="datetimeFigureOut">
              <a:rPr lang="uk-UA" smtClean="0"/>
              <a:pPr/>
              <a:t>17.04.2018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CC79-9A48-4DBA-989C-8000A210CFA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85019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4"/>
            <a:ext cx="12189854" cy="68565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7335" y="1"/>
            <a:ext cx="9144000" cy="1068946"/>
          </a:xfrm>
        </p:spPr>
        <p:txBody>
          <a:bodyPr/>
          <a:lstStyle/>
          <a:p>
            <a:r>
              <a:rPr lang="uk-UA" b="1" i="1" dirty="0" smtClean="0"/>
              <a:t>МОЄ РОДОВЕ ДЕРЕВО</a:t>
            </a:r>
            <a:endParaRPr lang="uk-UA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41465" y="3991904"/>
            <a:ext cx="4050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Виконала  учениця  </a:t>
            </a:r>
            <a:r>
              <a:rPr lang="uk-UA" dirty="0" smtClean="0"/>
              <a:t>8-А  класу</a:t>
            </a:r>
          </a:p>
          <a:p>
            <a:r>
              <a:rPr lang="uk-UA" dirty="0" smtClean="0"/>
              <a:t>БНВО “ЗОШ №15 – </a:t>
            </a:r>
            <a:r>
              <a:rPr lang="uk-UA" dirty="0" smtClean="0"/>
              <a:t>ДЮСОК” </a:t>
            </a:r>
          </a:p>
          <a:p>
            <a:r>
              <a:rPr lang="uk-UA" dirty="0" smtClean="0"/>
              <a:t>Глиняна Юлія</a:t>
            </a:r>
            <a:endParaRPr lang="uk-UA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8086381" y="5934670"/>
            <a:ext cx="41056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ea typeface="Times New Roman"/>
                <a:cs typeface="Times New Roman"/>
              </a:rPr>
              <a:t>Науковий керівник:</a:t>
            </a:r>
            <a:endParaRPr lang="ru-RU" dirty="0" smtClean="0">
              <a:ea typeface="Times New Roman"/>
              <a:cs typeface="Times New Roman"/>
            </a:endParaRPr>
          </a:p>
          <a:p>
            <a:r>
              <a:rPr lang="uk-UA" dirty="0" smtClean="0">
                <a:ea typeface="Times New Roman"/>
                <a:cs typeface="Times New Roman"/>
              </a:rPr>
              <a:t>Кушніренко Світлана Миколаївна, вчителька БНВО “ЗОШ №15 – ДЮСОК”</a:t>
            </a:r>
            <a:endParaRPr lang="ru-RU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37831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3200"/>
            <a:ext cx="12192000" cy="87124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 smtClean="0"/>
              <a:t>Мамині бабусі та дідусі(мої прабабусі та </a:t>
            </a:r>
            <a:r>
              <a:rPr lang="uk-UA" b="1" i="1" dirty="0" err="1" smtClean="0"/>
              <a:t>пра-</a:t>
            </a:r>
            <a:r>
              <a:rPr lang="uk-UA" b="1" i="1" dirty="0" smtClean="0"/>
              <a:t> дідусь)</a:t>
            </a:r>
            <a:endParaRPr lang="uk-UA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62" y="1011462"/>
            <a:ext cx="5157787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err="1" smtClean="0"/>
              <a:t>Катренко</a:t>
            </a:r>
            <a:r>
              <a:rPr lang="uk-UA" i="1" dirty="0" smtClean="0"/>
              <a:t> Прокіп Григорович</a:t>
            </a:r>
          </a:p>
          <a:p>
            <a:pPr algn="ctr"/>
            <a:r>
              <a:rPr lang="uk-UA" i="1" dirty="0" smtClean="0"/>
              <a:t>(помер 1985р.)</a:t>
            </a:r>
            <a:endParaRPr lang="uk-UA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65" y="1954267"/>
            <a:ext cx="2830780" cy="478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843234" y="1011462"/>
            <a:ext cx="4348766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err="1" smtClean="0"/>
              <a:t>Катренко</a:t>
            </a:r>
            <a:r>
              <a:rPr lang="uk-UA" i="1" dirty="0" smtClean="0"/>
              <a:t> Марійка </a:t>
            </a:r>
            <a:r>
              <a:rPr lang="uk-UA" i="1" dirty="0" err="1" smtClean="0"/>
              <a:t>Євминівна</a:t>
            </a:r>
            <a:endParaRPr lang="uk-UA" i="1" dirty="0" smtClean="0"/>
          </a:p>
          <a:p>
            <a:pPr algn="ctr"/>
            <a:r>
              <a:rPr lang="uk-UA" i="1" dirty="0" smtClean="0"/>
              <a:t>(померла в 1978р.)</a:t>
            </a:r>
            <a:endParaRPr lang="uk-UA" i="1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693" y="2434107"/>
            <a:ext cx="3908088" cy="4116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501674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77" b="25077"/>
          <a:stretch>
            <a:fillRect/>
          </a:stretch>
        </p:blipFill>
        <p:spPr>
          <a:xfrm>
            <a:off x="5324856" y="897273"/>
            <a:ext cx="6172200" cy="487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5324856" cy="1432775"/>
          </a:xfrm>
        </p:spPr>
        <p:txBody>
          <a:bodyPr>
            <a:normAutofit/>
          </a:bodyPr>
          <a:lstStyle/>
          <a:p>
            <a:pPr algn="ctr"/>
            <a:r>
              <a:rPr lang="uk-UA" sz="3200" b="1" i="1" dirty="0" smtClean="0"/>
              <a:t>Яременко Мотря Іванівна</a:t>
            </a:r>
          </a:p>
          <a:p>
            <a:pPr algn="ctr"/>
            <a:r>
              <a:rPr lang="uk-UA" sz="3200" b="1" i="1" dirty="0" smtClean="0"/>
              <a:t> (померла 2011р.)</a:t>
            </a:r>
            <a:endParaRPr lang="uk-UA" sz="3200" b="1" i="1" dirty="0"/>
          </a:p>
        </p:txBody>
      </p:sp>
    </p:spTree>
    <p:extLst>
      <p:ext uri="{BB962C8B-B14F-4D97-AF65-F5344CB8AC3E}">
        <p14:creationId xmlns="" xmlns:p14="http://schemas.microsoft.com/office/powerpoint/2010/main" val="33969991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3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1802" y="1545466"/>
            <a:ext cx="8875691" cy="1558343"/>
          </a:xfrm>
        </p:spPr>
        <p:txBody>
          <a:bodyPr>
            <a:normAutofit/>
          </a:bodyPr>
          <a:lstStyle/>
          <a:p>
            <a:pPr algn="ctr"/>
            <a:r>
              <a:rPr lang="uk-UA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 !!! </a:t>
            </a:r>
            <a:endParaRPr lang="uk-UA" sz="7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03370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988" y="2103279"/>
            <a:ext cx="8178086" cy="460017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287" y="460464"/>
            <a:ext cx="10515600" cy="4351338"/>
          </a:xfrm>
        </p:spPr>
        <p:txBody>
          <a:bodyPr/>
          <a:lstStyle/>
          <a:p>
            <a:r>
              <a:rPr lang="ru-RU" dirty="0" smtClean="0"/>
              <a:t>Рід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група</a:t>
            </a:r>
            <a:r>
              <a:rPr lang="ru-RU" dirty="0" smtClean="0"/>
              <a:t> </a:t>
            </a:r>
            <a:r>
              <a:rPr lang="ru-RU" dirty="0" err="1" smtClean="0"/>
              <a:t>коревних</a:t>
            </a:r>
            <a:r>
              <a:rPr lang="ru-RU" dirty="0" smtClean="0"/>
              <a:t> </a:t>
            </a:r>
            <a:r>
              <a:rPr lang="ru-RU" dirty="0" err="1" smtClean="0"/>
              <a:t>родичів</a:t>
            </a:r>
            <a:r>
              <a:rPr lang="ru-RU" dirty="0" smtClean="0"/>
              <a:t>, </a:t>
            </a:r>
            <a:r>
              <a:rPr lang="ru-RU" dirty="0" err="1" smtClean="0"/>
              <a:t>котрі</a:t>
            </a:r>
            <a:r>
              <a:rPr lang="ru-RU" dirty="0" smtClean="0"/>
              <a:t> </a:t>
            </a:r>
            <a:r>
              <a:rPr lang="ru-RU" dirty="0" err="1" smtClean="0"/>
              <a:t>ведуть</a:t>
            </a:r>
            <a:r>
              <a:rPr lang="ru-RU" dirty="0" smtClean="0"/>
              <a:t> </a:t>
            </a:r>
            <a:r>
              <a:rPr lang="ru-RU" dirty="0" err="1" smtClean="0"/>
              <a:t>походження</a:t>
            </a:r>
            <a:r>
              <a:rPr lang="ru-RU" dirty="0" smtClean="0"/>
              <a:t> за </a:t>
            </a:r>
            <a:r>
              <a:rPr lang="ru-RU" dirty="0" err="1" smtClean="0"/>
              <a:t>однією</a:t>
            </a:r>
            <a:r>
              <a:rPr lang="ru-RU" dirty="0" smtClean="0"/>
              <a:t> </a:t>
            </a:r>
            <a:r>
              <a:rPr lang="ru-RU" dirty="0" err="1" smtClean="0"/>
              <a:t>лінією</a:t>
            </a:r>
            <a:r>
              <a:rPr lang="ru-RU" dirty="0" smtClean="0"/>
              <a:t> (</a:t>
            </a:r>
            <a:r>
              <a:rPr lang="ru-RU" dirty="0" err="1" smtClean="0"/>
              <a:t>материнською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батьківською</a:t>
            </a:r>
            <a:r>
              <a:rPr lang="ru-RU" dirty="0" smtClean="0"/>
              <a:t>), </a:t>
            </a:r>
            <a:r>
              <a:rPr lang="ru-RU" dirty="0" err="1" smtClean="0"/>
              <a:t>усвідомлюють</a:t>
            </a:r>
            <a:r>
              <a:rPr lang="ru-RU" dirty="0" smtClean="0"/>
              <a:t> себе </a:t>
            </a:r>
            <a:r>
              <a:rPr lang="ru-RU" dirty="0" err="1" smtClean="0"/>
              <a:t>нащадками</a:t>
            </a:r>
            <a:r>
              <a:rPr lang="ru-RU" dirty="0" smtClean="0"/>
              <a:t> </a:t>
            </a:r>
            <a:r>
              <a:rPr lang="ru-RU" dirty="0" err="1" smtClean="0"/>
              <a:t>загального</a:t>
            </a:r>
            <a:r>
              <a:rPr lang="ru-RU" dirty="0" smtClean="0"/>
              <a:t> предка,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загальне</a:t>
            </a:r>
            <a:r>
              <a:rPr lang="ru-RU" dirty="0" smtClean="0"/>
              <a:t> </a:t>
            </a:r>
            <a:r>
              <a:rPr lang="ru-RU" dirty="0" err="1" smtClean="0"/>
              <a:t>родове</a:t>
            </a:r>
            <a:r>
              <a:rPr lang="ru-RU" dirty="0" smtClean="0"/>
              <a:t> </a:t>
            </a:r>
            <a:r>
              <a:rPr lang="ru-RU" dirty="0" err="1" smtClean="0"/>
              <a:t>ім'я</a:t>
            </a:r>
            <a:r>
              <a:rPr lang="ru-RU" dirty="0" smtClean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909228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876" y="12879"/>
            <a:ext cx="8032125" cy="68451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34862"/>
            <a:ext cx="4145924" cy="164849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i="1" dirty="0" smtClean="0"/>
              <a:t>Моя родина</a:t>
            </a:r>
            <a:br>
              <a:rPr lang="uk-UA" sz="5400" b="1" i="1" dirty="0" smtClean="0"/>
            </a:br>
            <a:endParaRPr lang="uk-UA" sz="5400" b="1" i="1" dirty="0"/>
          </a:p>
        </p:txBody>
      </p:sp>
    </p:spTree>
    <p:extLst>
      <p:ext uri="{BB962C8B-B14F-4D97-AF65-F5344CB8AC3E}">
        <p14:creationId xmlns="" xmlns:p14="http://schemas.microsoft.com/office/powerpoint/2010/main" val="30303713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859" y="0"/>
            <a:ext cx="5331853" cy="6840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98535" y="2047741"/>
            <a:ext cx="3497688" cy="1493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Глиняна Юлія Олександрівна</a:t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491285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7623" y="1236372"/>
            <a:ext cx="5022760" cy="11977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Старша сестра.</a:t>
            </a:r>
          </a:p>
          <a:p>
            <a:pPr marL="0" indent="0">
              <a:buNone/>
            </a:pPr>
            <a:r>
              <a:rPr lang="uk-UA" dirty="0" smtClean="0"/>
              <a:t> Глиняна Жанна Олександрівна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599" y="0"/>
            <a:ext cx="51435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324790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93240" y="-6978"/>
            <a:ext cx="3151031" cy="3059271"/>
          </a:xfrm>
        </p:spPr>
        <p:txBody>
          <a:bodyPr>
            <a:noAutofit/>
          </a:bodyPr>
          <a:lstStyle/>
          <a:p>
            <a:pPr algn="ctr"/>
            <a:r>
              <a:rPr lang="uk-UA" sz="4800" i="1" dirty="0" smtClean="0"/>
              <a:t>Мама</a:t>
            </a:r>
          </a:p>
          <a:p>
            <a:pPr algn="ctr"/>
            <a:r>
              <a:rPr lang="uk-UA" sz="2000" i="1" dirty="0" err="1" smtClean="0"/>
              <a:t>Катренко</a:t>
            </a:r>
            <a:r>
              <a:rPr lang="uk-UA" sz="2000" i="1" dirty="0" smtClean="0"/>
              <a:t> Світлана Миколаївна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807" y="-6979"/>
            <a:ext cx="5148734" cy="686497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0"/>
            <a:ext cx="2759701" cy="3979572"/>
          </a:xfrm>
        </p:spPr>
        <p:txBody>
          <a:bodyPr>
            <a:noAutofit/>
          </a:bodyPr>
          <a:lstStyle/>
          <a:p>
            <a:pPr algn="ctr"/>
            <a:r>
              <a:rPr lang="uk-UA" sz="4800" i="1" dirty="0" smtClean="0"/>
              <a:t>Тато</a:t>
            </a:r>
          </a:p>
          <a:p>
            <a:pPr algn="ctr"/>
            <a:r>
              <a:rPr lang="uk-UA" sz="2000" i="1" dirty="0" smtClean="0"/>
              <a:t>Глиняний Олександр Васильович</a:t>
            </a:r>
          </a:p>
          <a:p>
            <a:pPr algn="ctr"/>
            <a:endParaRPr lang="uk-UA" sz="2000" i="1" dirty="0" smtClean="0"/>
          </a:p>
          <a:p>
            <a:pPr algn="ctr"/>
            <a:endParaRPr lang="uk-UA" sz="4800" i="1" dirty="0"/>
          </a:p>
        </p:txBody>
      </p:sp>
    </p:spTree>
    <p:extLst>
      <p:ext uri="{BB962C8B-B14F-4D97-AF65-F5344CB8AC3E}">
        <p14:creationId xmlns="" xmlns:p14="http://schemas.microsoft.com/office/powerpoint/2010/main" val="755902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734097"/>
          </a:xfrm>
        </p:spPr>
        <p:txBody>
          <a:bodyPr>
            <a:normAutofit/>
          </a:bodyPr>
          <a:lstStyle/>
          <a:p>
            <a:pPr algn="ctr"/>
            <a:r>
              <a:rPr lang="uk-UA" b="1" i="1" dirty="0" smtClean="0"/>
              <a:t>Татові батьки</a:t>
            </a:r>
            <a:endParaRPr lang="uk-UA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34097"/>
            <a:ext cx="5157787" cy="62415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uk-UA" i="1" dirty="0" smtClean="0"/>
              <a:t>Глиняний Василь Микитович</a:t>
            </a:r>
          </a:p>
          <a:p>
            <a:pPr algn="ctr"/>
            <a:r>
              <a:rPr lang="uk-UA" i="1" dirty="0" smtClean="0"/>
              <a:t>( 1939-2006рр.)</a:t>
            </a:r>
            <a:endParaRPr lang="uk-UA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37" y="1617557"/>
            <a:ext cx="4722250" cy="5113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906295" y="734097"/>
            <a:ext cx="5183188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err="1" smtClean="0"/>
              <a:t>Куц</a:t>
            </a:r>
            <a:r>
              <a:rPr lang="uk-UA" i="1" dirty="0" smtClean="0"/>
              <a:t> Лідія Іванівна</a:t>
            </a:r>
          </a:p>
          <a:p>
            <a:pPr algn="ctr"/>
            <a:r>
              <a:rPr lang="uk-UA" i="1" dirty="0" smtClean="0"/>
              <a:t>(1940-2015рр.)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52" y="1781015"/>
            <a:ext cx="3969156" cy="494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779973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775" y="0"/>
            <a:ext cx="10515600" cy="58791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 smtClean="0"/>
              <a:t>Татові бабусі</a:t>
            </a:r>
            <a:endParaRPr lang="uk-UA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22581"/>
            <a:ext cx="4221609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smtClean="0"/>
              <a:t>Глиняна Соломія </a:t>
            </a:r>
            <a:r>
              <a:rPr lang="uk-UA" i="1" dirty="0" err="1" smtClean="0"/>
              <a:t>Лукінішна</a:t>
            </a:r>
            <a:r>
              <a:rPr lang="uk-UA" i="1" dirty="0" smtClean="0"/>
              <a:t> </a:t>
            </a:r>
          </a:p>
          <a:p>
            <a:pPr algn="ctr"/>
            <a:r>
              <a:rPr lang="uk-UA" i="1" dirty="0" smtClean="0"/>
              <a:t>(померла 1996р.)</a:t>
            </a:r>
            <a:endParaRPr lang="uk-UA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06" y="1848935"/>
            <a:ext cx="2251996" cy="4610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624292" y="722581"/>
            <a:ext cx="4416693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err="1" smtClean="0"/>
              <a:t>Куц</a:t>
            </a:r>
            <a:r>
              <a:rPr lang="uk-UA" i="1" dirty="0" smtClean="0"/>
              <a:t> Єфросинія Митрофанівна</a:t>
            </a:r>
          </a:p>
          <a:p>
            <a:pPr algn="ctr"/>
            <a:r>
              <a:rPr lang="uk-UA" i="1" dirty="0" smtClean="0"/>
              <a:t>(померла 2005р.)</a:t>
            </a:r>
            <a:endParaRPr lang="uk-UA" i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080" y="1699668"/>
            <a:ext cx="2650295" cy="4759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048562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775" y="0"/>
            <a:ext cx="10515600" cy="61366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 smtClean="0"/>
              <a:t>Мамині батьки</a:t>
            </a:r>
            <a:endParaRPr lang="uk-UA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857251"/>
            <a:ext cx="5157787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err="1" smtClean="0"/>
              <a:t>Катренко</a:t>
            </a:r>
            <a:r>
              <a:rPr lang="uk-UA" i="1" dirty="0" smtClean="0"/>
              <a:t> Микола Прокопович</a:t>
            </a:r>
          </a:p>
          <a:p>
            <a:pPr algn="ctr"/>
            <a:r>
              <a:rPr lang="uk-UA" i="1" dirty="0" smtClean="0"/>
              <a:t>(1945-2010рр.)</a:t>
            </a:r>
            <a:endParaRPr lang="uk-UA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49" y="1872329"/>
            <a:ext cx="3603985" cy="4805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2" y="684973"/>
            <a:ext cx="5183188" cy="823912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i="1" dirty="0" smtClean="0"/>
              <a:t>Яременко Віра </a:t>
            </a:r>
            <a:r>
              <a:rPr lang="uk-UA" i="1" dirty="0" err="1" smtClean="0"/>
              <a:t>Федосіївна</a:t>
            </a:r>
            <a:endParaRPr lang="uk-UA" i="1" dirty="0" smtClean="0"/>
          </a:p>
          <a:p>
            <a:pPr algn="ctr"/>
            <a:r>
              <a:rPr lang="uk-UA" i="1" dirty="0" smtClean="0"/>
              <a:t>(народилася в 1951р.)</a:t>
            </a:r>
            <a:endParaRPr lang="uk-UA" i="1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577330" y="1681163"/>
            <a:ext cx="2497741" cy="5139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46349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164</Words>
  <Application>Microsoft Office PowerPoint</Application>
  <PresentationFormat>Произвольный</PresentationFormat>
  <Paragraphs>38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МОЄ РОДОВЕ ДЕРЕВО</vt:lpstr>
      <vt:lpstr>Слайд 2</vt:lpstr>
      <vt:lpstr>Моя родина </vt:lpstr>
      <vt:lpstr>Слайд 4</vt:lpstr>
      <vt:lpstr>Слайд 5</vt:lpstr>
      <vt:lpstr>Слайд 6</vt:lpstr>
      <vt:lpstr>Татові батьки</vt:lpstr>
      <vt:lpstr>Татові бабусі</vt:lpstr>
      <vt:lpstr>Мамині батьки</vt:lpstr>
      <vt:lpstr>Мамині бабусі та дідусі(мої прабабусі та пра- дідусь)</vt:lpstr>
      <vt:lpstr>Слайд 11</vt:lpstr>
      <vt:lpstr>Дякую за увагу !!!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МОЄ РОДОВЕ ДЕРЕВО</dc:title>
  <dc:creator>Саша</dc:creator>
  <cp:lastModifiedBy>lenovo</cp:lastModifiedBy>
  <cp:revision>19</cp:revision>
  <dcterms:created xsi:type="dcterms:W3CDTF">2018-04-11T16:32:55Z</dcterms:created>
  <dcterms:modified xsi:type="dcterms:W3CDTF">2018-04-17T14:45:50Z</dcterms:modified>
</cp:coreProperties>
</file>