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51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3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907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675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12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57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25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134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42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7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37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9/25/2017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95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450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45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79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847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4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9296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189407"/>
          </a:xfrm>
        </p:spPr>
        <p:txBody>
          <a:bodyPr/>
          <a:lstStyle/>
          <a:p>
            <a:pPr algn="ctr"/>
            <a:r>
              <a:rPr lang="uk-UA" dirty="0" smtClean="0"/>
              <a:t>Презентація на тему: Соломон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27335" y="5756856"/>
            <a:ext cx="2764665" cy="1101144"/>
          </a:xfrm>
        </p:spPr>
        <p:txBody>
          <a:bodyPr/>
          <a:lstStyle/>
          <a:p>
            <a:r>
              <a:rPr lang="uk-UA" dirty="0" smtClean="0"/>
              <a:t>Підготувала учениця 8-а класу Глиняна Юлія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223" y="2047741"/>
            <a:ext cx="4790940" cy="481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208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95" y="159725"/>
            <a:ext cx="12172105" cy="1076648"/>
          </a:xfrm>
        </p:spPr>
        <p:txBody>
          <a:bodyPr>
            <a:normAutofit/>
          </a:bodyPr>
          <a:lstStyle/>
          <a:p>
            <a:r>
              <a:rPr lang="ru-RU" sz="3200" dirty="0" err="1"/>
              <a:t>Єдина</a:t>
            </a:r>
            <a:r>
              <a:rPr lang="ru-RU" sz="3200" dirty="0"/>
              <a:t> </a:t>
            </a:r>
            <a:r>
              <a:rPr lang="ru-RU" sz="3200" dirty="0" err="1"/>
              <a:t>стіна</a:t>
            </a:r>
            <a:r>
              <a:rPr lang="ru-RU" sz="3200" dirty="0"/>
              <a:t>, </a:t>
            </a:r>
            <a:r>
              <a:rPr lang="ru-RU" sz="3200" dirty="0" err="1"/>
              <a:t>уціліла</a:t>
            </a:r>
            <a:r>
              <a:rPr lang="ru-RU" sz="3200" dirty="0"/>
              <a:t> </a:t>
            </a:r>
            <a:r>
              <a:rPr lang="ru-RU" sz="3200" dirty="0" err="1"/>
              <a:t>після</a:t>
            </a:r>
            <a:r>
              <a:rPr lang="ru-RU" sz="3200" dirty="0"/>
              <a:t> </a:t>
            </a:r>
            <a:r>
              <a:rPr lang="ru-RU" sz="3200" dirty="0" err="1"/>
              <a:t>руйнування</a:t>
            </a:r>
            <a:r>
              <a:rPr lang="ru-RU" sz="3200" dirty="0"/>
              <a:t> палацу, </a:t>
            </a:r>
            <a:r>
              <a:rPr lang="ru-RU" sz="3200" dirty="0" err="1"/>
              <a:t>звернена</a:t>
            </a:r>
            <a:r>
              <a:rPr lang="ru-RU" sz="3200" dirty="0"/>
              <a:t> </a:t>
            </a:r>
            <a:r>
              <a:rPr lang="ru-RU" sz="3200" dirty="0" err="1"/>
              <a:t>євреями</a:t>
            </a:r>
            <a:r>
              <a:rPr lang="ru-RU" sz="3200" dirty="0"/>
              <a:t> в «</a:t>
            </a:r>
            <a:r>
              <a:rPr lang="ru-RU" sz="3200" dirty="0" err="1"/>
              <a:t>Стіну</a:t>
            </a:r>
            <a:r>
              <a:rPr lang="ru-RU" sz="3200" dirty="0"/>
              <a:t> Плачу»</a:t>
            </a:r>
            <a:endParaRPr lang="uk-UA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5" y="1236373"/>
            <a:ext cx="12172105" cy="562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72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24248"/>
            <a:ext cx="6272011" cy="6033752"/>
          </a:xfrm>
        </p:spPr>
        <p:txBody>
          <a:bodyPr>
            <a:normAutofit/>
          </a:bodyPr>
          <a:lstStyle/>
          <a:p>
            <a:r>
              <a:rPr lang="uk-UA" sz="2400" dirty="0"/>
              <a:t>Цариця </a:t>
            </a:r>
            <a:r>
              <a:rPr lang="uk-UA" sz="2400" dirty="0" err="1"/>
              <a:t>Шеви</a:t>
            </a:r>
            <a:r>
              <a:rPr lang="uk-UA" sz="2400" dirty="0"/>
              <a:t> З усіх кінців землі стікалися до Єрусалима люди, щоб на власні очі побачити мудрість царя. Прийшла вона до Соломона і цариця </a:t>
            </a:r>
            <a:r>
              <a:rPr lang="uk-UA" sz="2400" dirty="0" err="1"/>
              <a:t>Шеви</a:t>
            </a:r>
            <a:r>
              <a:rPr lang="uk-UA" sz="2400" dirty="0"/>
              <a:t>, яка хотіла випробувати його загадками. Але розгадав всі загадки Соломон, і тоді обдарувала </a:t>
            </a:r>
            <a:r>
              <a:rPr lang="uk-UA" sz="2400" dirty="0" err="1"/>
              <a:t>Шеви</a:t>
            </a:r>
            <a:r>
              <a:rPr lang="uk-UA" sz="2400" dirty="0"/>
              <a:t> цариця його нечуваним багатством: "І дала вона цареві сто й двадцять талантів золота і дуже багато пахощів, і дорогоцінне каміння; ніколи ще не приходило так багато оці пахощі, що цариця </a:t>
            </a:r>
            <a:r>
              <a:rPr lang="uk-UA" sz="2400" dirty="0" err="1"/>
              <a:t>Шеви</a:t>
            </a:r>
            <a:r>
              <a:rPr lang="uk-UA" sz="2400" dirty="0"/>
              <a:t> дала цареві Соломонові</a:t>
            </a:r>
            <a:r>
              <a:rPr lang="uk-UA" sz="2400" dirty="0" smtClean="0"/>
              <a:t>».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011" y="1"/>
            <a:ext cx="5919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36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6068"/>
            <a:ext cx="5409127" cy="5248140"/>
          </a:xfrm>
        </p:spPr>
        <p:txBody>
          <a:bodyPr>
            <a:normAutofit/>
          </a:bodyPr>
          <a:lstStyle/>
          <a:p>
            <a:r>
              <a:rPr lang="uk-UA" sz="2400" dirty="0"/>
              <a:t>Втім, існує на цей сюжет і більш легковажна легенда. Цариця </a:t>
            </a:r>
            <a:r>
              <a:rPr lang="uk-UA" sz="2400" dirty="0" err="1"/>
              <a:t>Шеви</a:t>
            </a:r>
            <a:r>
              <a:rPr lang="uk-UA" sz="2400" dirty="0"/>
              <a:t> мала славу розумницею і красунею, але була у неї одна таємниця - її виключно волохаті ноги. І тому вона завжди носила плаття до </a:t>
            </a:r>
            <a:r>
              <a:rPr lang="uk-UA" sz="2400" dirty="0" err="1"/>
              <a:t>п'ят</a:t>
            </a:r>
            <a:r>
              <a:rPr lang="uk-UA" sz="2400" dirty="0"/>
              <a:t>. Однак Соломон легко розгадав цю загадку. Він влаштував бенкет в залі з дзеркальним підлогою. Осоромлена, цариця в поспіху бігла з Єрусалиму, залишивши Соломону всі свої скарби.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169" y="-43871"/>
            <a:ext cx="4979831" cy="69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64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429554"/>
            <a:ext cx="5318975" cy="4069725"/>
          </a:xfrm>
        </p:spPr>
        <p:txBody>
          <a:bodyPr>
            <a:normAutofit/>
          </a:bodyPr>
          <a:lstStyle/>
          <a:p>
            <a:r>
              <a:rPr lang="ru-RU" sz="2800" dirty="0"/>
              <a:t>За легендою, при Соломона знак </a:t>
            </a:r>
            <a:r>
              <a:rPr lang="ru-RU" sz="2800" dirty="0" err="1"/>
              <a:t>його</a:t>
            </a:r>
            <a:r>
              <a:rPr lang="ru-RU" sz="2800" dirty="0"/>
              <a:t> батька Давида став державною </a:t>
            </a:r>
            <a:r>
              <a:rPr lang="ru-RU" sz="2800" dirty="0" err="1"/>
              <a:t>печаткою</a:t>
            </a:r>
            <a:r>
              <a:rPr lang="ru-RU" sz="2800" dirty="0"/>
              <a:t>. В </a:t>
            </a:r>
            <a:r>
              <a:rPr lang="ru-RU" sz="2800" dirty="0" err="1"/>
              <a:t>ісламі</a:t>
            </a:r>
            <a:r>
              <a:rPr lang="ru-RU" sz="2800" dirty="0"/>
              <a:t> </a:t>
            </a:r>
            <a:r>
              <a:rPr lang="ru-RU" sz="2800" dirty="0" err="1"/>
              <a:t>шестикутна</a:t>
            </a:r>
            <a:r>
              <a:rPr lang="ru-RU" sz="2800" dirty="0"/>
              <a:t> </a:t>
            </a:r>
            <a:r>
              <a:rPr lang="ru-RU" sz="2800" dirty="0" err="1"/>
              <a:t>зірка</a:t>
            </a:r>
            <a:r>
              <a:rPr lang="ru-RU" sz="2800" dirty="0"/>
              <a:t> носить </a:t>
            </a:r>
            <a:r>
              <a:rPr lang="ru-RU" sz="2800" dirty="0" err="1"/>
              <a:t>назву</a:t>
            </a:r>
            <a:r>
              <a:rPr lang="ru-RU" sz="2800" dirty="0"/>
              <a:t> </a:t>
            </a:r>
            <a:r>
              <a:rPr lang="ru-RU" sz="2800" dirty="0" err="1"/>
              <a:t>зірки</a:t>
            </a:r>
            <a:r>
              <a:rPr lang="ru-RU" sz="2800" dirty="0"/>
              <a:t> </a:t>
            </a:r>
            <a:r>
              <a:rPr lang="ru-RU" sz="2800" dirty="0" smtClean="0"/>
              <a:t>Соломона.</a:t>
            </a:r>
            <a:endParaRPr lang="uk-UA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975" y="-15025"/>
            <a:ext cx="6873025" cy="687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357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21" y="1302722"/>
            <a:ext cx="4170587" cy="3926099"/>
          </a:xfrm>
        </p:spPr>
        <p:txBody>
          <a:bodyPr/>
          <a:lstStyle/>
          <a:p>
            <a:pPr algn="ctr"/>
            <a:r>
              <a:rPr lang="uk-UA" sz="8000" dirty="0" smtClean="0"/>
              <a:t>Дякую за увагу !!!</a:t>
            </a:r>
            <a:endParaRPr lang="uk-UA" sz="8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6868" y="18364"/>
            <a:ext cx="4735132" cy="683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37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0180"/>
            <a:ext cx="10406130" cy="2209989"/>
          </a:xfrm>
        </p:spPr>
        <p:txBody>
          <a:bodyPr>
            <a:normAutofit/>
          </a:bodyPr>
          <a:lstStyle/>
          <a:p>
            <a:r>
              <a:rPr lang="ru-RU" sz="4000" dirty="0"/>
              <a:t>«І </a:t>
            </a:r>
            <a:r>
              <a:rPr lang="ru-RU" sz="4000" dirty="0" err="1"/>
              <a:t>сів</a:t>
            </a:r>
            <a:r>
              <a:rPr lang="ru-RU" sz="4000" dirty="0"/>
              <a:t> Соломон на </a:t>
            </a:r>
            <a:r>
              <a:rPr lang="ru-RU" sz="4000" dirty="0" err="1"/>
              <a:t>престолі</a:t>
            </a:r>
            <a:r>
              <a:rPr lang="ru-RU" sz="4000" dirty="0"/>
              <a:t> Давида, батька </a:t>
            </a:r>
            <a:r>
              <a:rPr lang="ru-RU" sz="4000" dirty="0" err="1"/>
              <a:t>свого</a:t>
            </a:r>
            <a:r>
              <a:rPr lang="ru-RU" sz="4000" dirty="0"/>
              <a:t>, і </a:t>
            </a:r>
            <a:r>
              <a:rPr lang="ru-RU" sz="4000" dirty="0" err="1"/>
              <a:t>його</a:t>
            </a:r>
            <a:r>
              <a:rPr lang="ru-RU" sz="4000" dirty="0"/>
              <a:t> </a:t>
            </a:r>
            <a:r>
              <a:rPr lang="ru-RU" sz="4000" dirty="0" err="1"/>
              <a:t>царювання</a:t>
            </a:r>
            <a:r>
              <a:rPr lang="ru-RU" sz="4000" dirty="0"/>
              <a:t> </a:t>
            </a:r>
            <a:r>
              <a:rPr lang="ru-RU" sz="4000" dirty="0" err="1"/>
              <a:t>було</a:t>
            </a:r>
            <a:r>
              <a:rPr lang="ru-RU" sz="4000" dirty="0"/>
              <a:t> </a:t>
            </a:r>
            <a:r>
              <a:rPr lang="ru-RU" sz="4000" dirty="0" err="1"/>
              <a:t>дуже</a:t>
            </a:r>
            <a:r>
              <a:rPr lang="ru-RU" sz="4000" dirty="0"/>
              <a:t> </a:t>
            </a:r>
            <a:r>
              <a:rPr lang="ru-RU" sz="4000" dirty="0" err="1"/>
              <a:t>міцне</a:t>
            </a:r>
            <a:r>
              <a:rPr lang="ru-RU" sz="4000" dirty="0"/>
              <a:t>» (3 </a:t>
            </a:r>
            <a:r>
              <a:rPr lang="ru-RU" sz="4000" dirty="0" err="1"/>
              <a:t>Цар</a:t>
            </a:r>
            <a:r>
              <a:rPr lang="ru-RU" sz="4000" dirty="0"/>
              <a:t>. 2:12</a:t>
            </a:r>
            <a:r>
              <a:rPr lang="ru-RU" sz="4000" dirty="0" smtClean="0"/>
              <a:t>).</a:t>
            </a:r>
            <a:endParaRPr lang="uk-UA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107" y="2389031"/>
            <a:ext cx="7340958" cy="446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98491"/>
            <a:ext cx="5653825" cy="5499278"/>
          </a:xfrm>
        </p:spPr>
        <p:txBody>
          <a:bodyPr>
            <a:noAutofit/>
          </a:bodyPr>
          <a:lstStyle/>
          <a:p>
            <a:r>
              <a:rPr lang="uk-UA" sz="2800" dirty="0"/>
              <a:t>Соломон третій єврейський цар, легендарний правитель об'єднаного Ізраїльського царства в період його найвищого розквіту. Син царя Давида і </a:t>
            </a:r>
            <a:r>
              <a:rPr lang="uk-UA" sz="2800" dirty="0" err="1"/>
              <a:t>Беер-Шеви</a:t>
            </a:r>
            <a:r>
              <a:rPr lang="uk-UA" sz="2800" dirty="0"/>
              <a:t>. </a:t>
            </a:r>
            <a:r>
              <a:rPr lang="uk-UA" sz="2800" dirty="0" smtClean="0"/>
              <a:t>Під </a:t>
            </a:r>
            <a:r>
              <a:rPr lang="uk-UA" sz="2800" dirty="0"/>
              <a:t>час правління Соломона в Єрусалимі був побудований Єрусалимський Храм головна святиня іудаїзму.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825" y="0"/>
            <a:ext cx="656301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49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53036"/>
            <a:ext cx="6027313" cy="5634507"/>
          </a:xfrm>
        </p:spPr>
        <p:txBody>
          <a:bodyPr>
            <a:normAutofit/>
          </a:bodyPr>
          <a:lstStyle/>
          <a:p>
            <a:r>
              <a:rPr lang="uk-UA" sz="2400" dirty="0"/>
              <a:t>Одного разу Соломон так гаряче молився на ніч, що уві сні йому з'явився Бог. Він запитав Соломона, чого найбільше хотів би той у своєму житті. Соломон відповів, що найбільше він хотів би мудрості, щоб правильно і гідно керувати своїм народом. Прохання так сподобалася Богу, що він наділив царя ізраїльського незвичайною мудрістю. Доказом цього послужило подія, що трапилася вже на наступний </a:t>
            </a:r>
            <a:r>
              <a:rPr lang="uk-UA" sz="2400" dirty="0" smtClean="0"/>
              <a:t>день.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104" y="-24699"/>
            <a:ext cx="5610896" cy="688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25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80940"/>
            <a:ext cx="5447763" cy="4901674"/>
          </a:xfrm>
        </p:spPr>
        <p:txBody>
          <a:bodyPr>
            <a:normAutofit/>
          </a:bodyPr>
          <a:lstStyle/>
          <a:p>
            <a:r>
              <a:rPr lang="ru-RU" sz="2400" dirty="0" err="1"/>
              <a:t>Жінки</a:t>
            </a:r>
            <a:r>
              <a:rPr lang="ru-RU" sz="2400" dirty="0"/>
              <a:t> просили Соломона </a:t>
            </a:r>
            <a:r>
              <a:rPr lang="ru-RU" sz="2400" dirty="0" err="1"/>
              <a:t>вирішити</a:t>
            </a:r>
            <a:r>
              <a:rPr lang="ru-RU" sz="2400" dirty="0"/>
              <a:t> </a:t>
            </a:r>
            <a:r>
              <a:rPr lang="ru-RU" sz="2400" dirty="0" err="1"/>
              <a:t>питання</a:t>
            </a:r>
            <a:r>
              <a:rPr lang="ru-RU" sz="2400" dirty="0"/>
              <a:t>, </a:t>
            </a:r>
            <a:r>
              <a:rPr lang="ru-RU" sz="2400" dirty="0" err="1"/>
              <a:t>чиїм</a:t>
            </a:r>
            <a:r>
              <a:rPr lang="ru-RU" sz="2400" dirty="0"/>
              <a:t> же </a:t>
            </a:r>
            <a:r>
              <a:rPr lang="ru-RU" sz="2400" dirty="0" err="1"/>
              <a:t>сином</a:t>
            </a:r>
            <a:r>
              <a:rPr lang="ru-RU" sz="2400" dirty="0"/>
              <a:t> є </a:t>
            </a:r>
            <a:r>
              <a:rPr lang="ru-RU" sz="2400" dirty="0" err="1"/>
              <a:t>дитина</a:t>
            </a:r>
            <a:r>
              <a:rPr lang="ru-RU" sz="2400" dirty="0"/>
              <a:t>. «І сказала одна </a:t>
            </a:r>
            <a:r>
              <a:rPr lang="ru-RU" sz="2400" dirty="0" err="1"/>
              <a:t>жінка</a:t>
            </a:r>
            <a:r>
              <a:rPr lang="ru-RU" sz="2400" dirty="0"/>
              <a:t>: Прошу, пане </a:t>
            </a:r>
            <a:r>
              <a:rPr lang="ru-RU" sz="2400" dirty="0" err="1"/>
              <a:t>мій</a:t>
            </a:r>
            <a:r>
              <a:rPr lang="ru-RU" sz="2400" dirty="0"/>
              <a:t>! Я і </a:t>
            </a:r>
            <a:r>
              <a:rPr lang="ru-RU" sz="2400" dirty="0" err="1"/>
              <a:t>ця</a:t>
            </a:r>
            <a:r>
              <a:rPr lang="ru-RU" sz="2400" dirty="0"/>
              <a:t> </a:t>
            </a:r>
            <a:r>
              <a:rPr lang="ru-RU" sz="2400" dirty="0" err="1"/>
              <a:t>жінка</a:t>
            </a:r>
            <a:r>
              <a:rPr lang="ru-RU" sz="2400" dirty="0"/>
              <a:t> </a:t>
            </a:r>
            <a:r>
              <a:rPr lang="ru-RU" sz="2400" dirty="0" err="1"/>
              <a:t>сидимо</a:t>
            </a:r>
            <a:r>
              <a:rPr lang="ru-RU" sz="2400" dirty="0"/>
              <a:t> в одному </a:t>
            </a:r>
            <a:r>
              <a:rPr lang="ru-RU" sz="2400" dirty="0" err="1"/>
              <a:t>домі</a:t>
            </a:r>
            <a:r>
              <a:rPr lang="ru-RU" sz="2400" dirty="0"/>
              <a:t> і я народила в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присутності</a:t>
            </a:r>
            <a:r>
              <a:rPr lang="ru-RU" sz="2400" dirty="0"/>
              <a:t> в </a:t>
            </a:r>
            <a:r>
              <a:rPr lang="ru-RU" sz="2400" dirty="0" err="1"/>
              <a:t>цьому</a:t>
            </a:r>
            <a:r>
              <a:rPr lang="ru-RU" sz="2400" dirty="0"/>
              <a:t> </a:t>
            </a:r>
            <a:r>
              <a:rPr lang="ru-RU" sz="2400" dirty="0" err="1"/>
              <a:t>будинку</a:t>
            </a:r>
            <a:r>
              <a:rPr lang="ru-RU" sz="2400" dirty="0"/>
              <a:t>. ... Народила і </a:t>
            </a:r>
            <a:r>
              <a:rPr lang="ru-RU" sz="2400" dirty="0" err="1"/>
              <a:t>ця</a:t>
            </a:r>
            <a:r>
              <a:rPr lang="ru-RU" sz="2400" dirty="0"/>
              <a:t> </a:t>
            </a:r>
            <a:r>
              <a:rPr lang="ru-RU" sz="2400" dirty="0" err="1"/>
              <a:t>жінка</a:t>
            </a:r>
            <a:r>
              <a:rPr lang="ru-RU" sz="2400" dirty="0"/>
              <a:t>; А ми </a:t>
            </a:r>
            <a:r>
              <a:rPr lang="ru-RU" sz="2400" dirty="0" err="1"/>
              <a:t>були</a:t>
            </a:r>
            <a:r>
              <a:rPr lang="ru-RU" sz="2400" dirty="0"/>
              <a:t> разом, і в </a:t>
            </a:r>
            <a:r>
              <a:rPr lang="ru-RU" sz="2400" dirty="0" err="1"/>
              <a:t>будинку</a:t>
            </a:r>
            <a:r>
              <a:rPr lang="ru-RU" sz="2400" dirty="0"/>
              <a:t> </a:t>
            </a:r>
            <a:r>
              <a:rPr lang="ru-RU" sz="2400" dirty="0" err="1"/>
              <a:t>нікого</a:t>
            </a:r>
            <a:r>
              <a:rPr lang="ru-RU" sz="2400" dirty="0"/>
              <a:t> </a:t>
            </a:r>
            <a:r>
              <a:rPr lang="ru-RU" sz="2400" dirty="0" err="1"/>
              <a:t>стороннього</a:t>
            </a:r>
            <a:r>
              <a:rPr lang="ru-RU" sz="2400" dirty="0"/>
              <a:t> з нами не </a:t>
            </a:r>
            <a:r>
              <a:rPr lang="ru-RU" sz="2400" dirty="0" err="1"/>
              <a:t>було</a:t>
            </a:r>
            <a:r>
              <a:rPr lang="ru-RU" sz="2400" dirty="0"/>
              <a:t> ...</a:t>
            </a:r>
            <a:endParaRPr lang="uk-UA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763" y="1"/>
            <a:ext cx="6744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77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112762"/>
            <a:ext cx="4262907" cy="4592580"/>
          </a:xfrm>
        </p:spPr>
        <p:txBody>
          <a:bodyPr>
            <a:noAutofit/>
          </a:bodyPr>
          <a:lstStyle/>
          <a:p>
            <a:r>
              <a:rPr lang="ru-RU" dirty="0"/>
              <a:t>І</a:t>
            </a:r>
            <a:r>
              <a:rPr lang="ru-RU" sz="2800" dirty="0"/>
              <a:t> </a:t>
            </a:r>
            <a:r>
              <a:rPr lang="ru-RU" dirty="0"/>
              <a:t>помер </a:t>
            </a:r>
            <a:r>
              <a:rPr lang="ru-RU" dirty="0" err="1"/>
              <a:t>син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жінки</a:t>
            </a:r>
            <a:r>
              <a:rPr lang="ru-RU" dirty="0"/>
              <a:t> </a:t>
            </a:r>
            <a:r>
              <a:rPr lang="ru-RU" dirty="0" err="1"/>
              <a:t>вночі</a:t>
            </a:r>
            <a:r>
              <a:rPr lang="ru-RU" dirty="0"/>
              <a:t> ... І встала вона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ночі</a:t>
            </a:r>
            <a:r>
              <a:rPr lang="ru-RU" dirty="0"/>
              <a:t>, і взяла </a:t>
            </a:r>
            <a:r>
              <a:rPr lang="ru-RU" dirty="0" err="1"/>
              <a:t>мого</a:t>
            </a:r>
            <a:r>
              <a:rPr lang="ru-RU" dirty="0"/>
              <a:t> </a:t>
            </a:r>
            <a:r>
              <a:rPr lang="ru-RU" dirty="0" err="1"/>
              <a:t>сина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мене, коли я спала, і </a:t>
            </a:r>
            <a:r>
              <a:rPr lang="ru-RU" dirty="0" err="1"/>
              <a:t>поклала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до </a:t>
            </a:r>
            <a:r>
              <a:rPr lang="ru-RU" dirty="0" err="1"/>
              <a:t>своїх</a:t>
            </a:r>
            <a:r>
              <a:rPr lang="ru-RU" dirty="0"/>
              <a:t> грудей, а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</a:t>
            </a:r>
            <a:r>
              <a:rPr lang="ru-RU" dirty="0" err="1"/>
              <a:t>сина</a:t>
            </a:r>
            <a:r>
              <a:rPr lang="ru-RU" dirty="0"/>
              <a:t> </a:t>
            </a:r>
            <a:r>
              <a:rPr lang="ru-RU" dirty="0" err="1"/>
              <a:t>поклала</a:t>
            </a:r>
            <a:r>
              <a:rPr lang="ru-RU" dirty="0"/>
              <a:t> при </a:t>
            </a:r>
            <a:r>
              <a:rPr lang="ru-RU" dirty="0" err="1"/>
              <a:t>моїй</a:t>
            </a:r>
            <a:r>
              <a:rPr lang="ru-RU" dirty="0"/>
              <a:t> ... » Соломон </a:t>
            </a:r>
            <a:r>
              <a:rPr lang="ru-RU" dirty="0" err="1"/>
              <a:t>переінакшив</a:t>
            </a:r>
            <a:r>
              <a:rPr lang="ru-RU" dirty="0"/>
              <a:t> </a:t>
            </a:r>
            <a:r>
              <a:rPr lang="ru-RU" dirty="0" err="1"/>
              <a:t>запропоновану</a:t>
            </a:r>
            <a:r>
              <a:rPr lang="ru-RU" dirty="0"/>
              <a:t> загадку: не </a:t>
            </a:r>
            <a:r>
              <a:rPr lang="ru-RU" dirty="0" err="1"/>
              <a:t>чийсь</a:t>
            </a:r>
            <a:r>
              <a:rPr lang="ru-RU" dirty="0"/>
              <a:t> </a:t>
            </a:r>
            <a:r>
              <a:rPr lang="ru-RU" dirty="0" err="1"/>
              <a:t>син</a:t>
            </a:r>
            <a:r>
              <a:rPr lang="ru-RU" dirty="0"/>
              <a:t>, а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? І наказав </a:t>
            </a:r>
            <a:r>
              <a:rPr lang="ru-RU" dirty="0" err="1"/>
              <a:t>стражникові</a:t>
            </a:r>
            <a:r>
              <a:rPr lang="ru-RU" dirty="0"/>
              <a:t> </a:t>
            </a:r>
            <a:r>
              <a:rPr lang="ru-RU" dirty="0" err="1"/>
              <a:t>розрубати</a:t>
            </a:r>
            <a:r>
              <a:rPr lang="ru-RU" dirty="0"/>
              <a:t> </a:t>
            </a:r>
            <a:r>
              <a:rPr lang="ru-RU" dirty="0" err="1"/>
              <a:t>немовляти</a:t>
            </a:r>
            <a:r>
              <a:rPr lang="ru-RU" dirty="0"/>
              <a:t> </a:t>
            </a:r>
            <a:r>
              <a:rPr lang="ru-RU" dirty="0" err="1"/>
              <a:t>навпіл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906" y="1"/>
            <a:ext cx="7929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338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05943"/>
            <a:ext cx="7018986" cy="4805082"/>
          </a:xfrm>
        </p:spPr>
        <p:txBody>
          <a:bodyPr>
            <a:normAutofit/>
          </a:bodyPr>
          <a:lstStyle/>
          <a:p>
            <a:r>
              <a:rPr lang="ru-RU" sz="2400" dirty="0"/>
              <a:t> «І сказала </a:t>
            </a:r>
            <a:r>
              <a:rPr lang="ru-RU" sz="2400" dirty="0" err="1"/>
              <a:t>жінка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син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той </a:t>
            </a:r>
            <a:r>
              <a:rPr lang="ru-RU" sz="2400" dirty="0" err="1"/>
              <a:t>живий</a:t>
            </a:r>
            <a:r>
              <a:rPr lang="ru-RU" sz="2400" dirty="0"/>
              <a:t>: Прошу, пане </a:t>
            </a:r>
            <a:r>
              <a:rPr lang="ru-RU" sz="2400" dirty="0" err="1"/>
              <a:t>мій</a:t>
            </a:r>
            <a:r>
              <a:rPr lang="ru-RU" sz="2400" dirty="0"/>
              <a:t>! </a:t>
            </a:r>
            <a:r>
              <a:rPr lang="ru-RU" sz="2400" dirty="0" err="1"/>
              <a:t>Віддайте</a:t>
            </a:r>
            <a:r>
              <a:rPr lang="ru-RU" sz="2400" dirty="0"/>
              <a:t> </a:t>
            </a:r>
            <a:r>
              <a:rPr lang="ru-RU" sz="2400" dirty="0" err="1"/>
              <a:t>їй</a:t>
            </a:r>
            <a:r>
              <a:rPr lang="ru-RU" sz="2400" dirty="0"/>
              <a:t> </a:t>
            </a:r>
            <a:r>
              <a:rPr lang="ru-RU" sz="2400" dirty="0" err="1"/>
              <a:t>немовлятко</a:t>
            </a:r>
            <a:r>
              <a:rPr lang="ru-RU" sz="2400" dirty="0"/>
              <a:t> живим, а </a:t>
            </a:r>
            <a:r>
              <a:rPr lang="ru-RU" sz="2400" dirty="0" err="1"/>
              <a:t>забити</a:t>
            </a:r>
            <a:r>
              <a:rPr lang="ru-RU" sz="2400" dirty="0"/>
              <a:t> не забивайте </a:t>
            </a:r>
            <a:r>
              <a:rPr lang="ru-RU" sz="2400" dirty="0" err="1"/>
              <a:t>його</a:t>
            </a:r>
            <a:r>
              <a:rPr lang="ru-RU" sz="2400" dirty="0"/>
              <a:t>. А </a:t>
            </a:r>
            <a:r>
              <a:rPr lang="ru-RU" sz="2400" dirty="0" err="1"/>
              <a:t>інша</a:t>
            </a:r>
            <a:r>
              <a:rPr lang="ru-RU" sz="2400" dirty="0"/>
              <a:t> </a:t>
            </a:r>
            <a:r>
              <a:rPr lang="ru-RU" sz="2400" dirty="0" err="1"/>
              <a:t>жінка</a:t>
            </a:r>
            <a:r>
              <a:rPr lang="ru-RU" sz="2400" dirty="0"/>
              <a:t> </a:t>
            </a:r>
            <a:r>
              <a:rPr lang="ru-RU" sz="2400" dirty="0" err="1"/>
              <a:t>каже</a:t>
            </a:r>
            <a:r>
              <a:rPr lang="ru-RU" sz="2400" dirty="0"/>
              <a:t>: Хай не буде </a:t>
            </a:r>
            <a:r>
              <a:rPr lang="ru-RU" sz="2400" dirty="0" err="1"/>
              <a:t>ні</a:t>
            </a:r>
            <a:r>
              <a:rPr lang="ru-RU" sz="2400" dirty="0"/>
              <a:t> </a:t>
            </a:r>
            <a:r>
              <a:rPr lang="ru-RU" sz="2400" dirty="0" err="1"/>
              <a:t>мені</a:t>
            </a:r>
            <a:r>
              <a:rPr lang="ru-RU" sz="2400" dirty="0"/>
              <a:t>, </a:t>
            </a:r>
            <a:r>
              <a:rPr lang="ru-RU" sz="2400" dirty="0" err="1"/>
              <a:t>ні</a:t>
            </a:r>
            <a:r>
              <a:rPr lang="ru-RU" sz="2400" dirty="0"/>
              <a:t> </a:t>
            </a:r>
            <a:r>
              <a:rPr lang="ru-RU" sz="2400" dirty="0" err="1"/>
              <a:t>тобі</a:t>
            </a:r>
            <a:r>
              <a:rPr lang="ru-RU" sz="2400" dirty="0"/>
              <a:t>, рубайте. </a:t>
            </a:r>
            <a:r>
              <a:rPr lang="ru-RU" sz="2400" dirty="0" smtClean="0"/>
              <a:t>» </a:t>
            </a:r>
            <a:r>
              <a:rPr lang="ru-RU" sz="2400" dirty="0"/>
              <a:t>«І </a:t>
            </a:r>
            <a:r>
              <a:rPr lang="ru-RU" sz="2400" dirty="0" err="1"/>
              <a:t>відповідав</a:t>
            </a:r>
            <a:r>
              <a:rPr lang="ru-RU" sz="2400" dirty="0"/>
              <a:t> </a:t>
            </a:r>
            <a:r>
              <a:rPr lang="ru-RU" sz="2400" dirty="0" err="1"/>
              <a:t>цар</a:t>
            </a:r>
            <a:r>
              <a:rPr lang="ru-RU" sz="2400" dirty="0"/>
              <a:t>: Дайте </a:t>
            </a:r>
            <a:r>
              <a:rPr lang="ru-RU" sz="2400" dirty="0" err="1"/>
              <a:t>їй</a:t>
            </a:r>
            <a:r>
              <a:rPr lang="ru-RU" sz="24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живе</a:t>
            </a:r>
            <a:r>
              <a:rPr lang="ru-RU" sz="2400" dirty="0"/>
              <a:t> дитя і </a:t>
            </a:r>
            <a:r>
              <a:rPr lang="ru-RU" sz="2400" dirty="0" err="1"/>
              <a:t>вбивати</a:t>
            </a:r>
            <a:r>
              <a:rPr lang="ru-RU" sz="2400" dirty="0"/>
              <a:t> не вбивайте </a:t>
            </a:r>
            <a:r>
              <a:rPr lang="ru-RU" sz="2400" dirty="0" err="1"/>
              <a:t>його</a:t>
            </a:r>
            <a:r>
              <a:rPr lang="ru-RU" sz="2400" dirty="0"/>
              <a:t> вона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мати</a:t>
            </a:r>
            <a:r>
              <a:rPr lang="ru-RU" sz="2400" dirty="0"/>
              <a:t>»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986" y="-18419"/>
            <a:ext cx="5173014" cy="687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93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036" y="275633"/>
            <a:ext cx="8946541" cy="1991049"/>
          </a:xfrm>
        </p:spPr>
        <p:txBody>
          <a:bodyPr>
            <a:normAutofit/>
          </a:bodyPr>
          <a:lstStyle/>
          <a:p>
            <a:r>
              <a:rPr lang="uk-UA" sz="2400" dirty="0"/>
              <a:t>Двір царя Соломона вражав небаченою пишністю. Не було царя багатшими Соломона. І він вирішив здійснити мрію свого батька Давида - побудувати храм, гідний могутнього царя.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698" y="1904943"/>
            <a:ext cx="6950634" cy="495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195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12192000" cy="940158"/>
          </a:xfrm>
        </p:spPr>
        <p:txBody>
          <a:bodyPr>
            <a:normAutofit/>
          </a:bodyPr>
          <a:lstStyle/>
          <a:p>
            <a:r>
              <a:rPr lang="ru-RU" sz="3600" dirty="0"/>
              <a:t>Построение храма заняло семь с половиной лет. </a:t>
            </a:r>
            <a:endParaRPr lang="uk-UA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622" y="758049"/>
            <a:ext cx="9297323" cy="609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05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</TotalTime>
  <Words>562</Words>
  <Application>Microsoft Office PowerPoint</Application>
  <PresentationFormat>Широкоэкранный</PresentationFormat>
  <Paragraphs>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Ион</vt:lpstr>
      <vt:lpstr>Презентація на тему: Соломон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 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на тему: Соломон</dc:title>
  <dc:creator>Саша</dc:creator>
  <cp:lastModifiedBy>Саша</cp:lastModifiedBy>
  <cp:revision>7</cp:revision>
  <dcterms:created xsi:type="dcterms:W3CDTF">2017-09-25T17:37:59Z</dcterms:created>
  <dcterms:modified xsi:type="dcterms:W3CDTF">2017-09-25T18:37:47Z</dcterms:modified>
</cp:coreProperties>
</file>