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484784"/>
            <a:ext cx="7200800" cy="5184576"/>
          </a:xfrm>
        </p:spPr>
        <p:txBody>
          <a:bodyPr/>
          <a:lstStyle/>
          <a:p>
            <a:endParaRPr lang="uk-UA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568952" cy="864096"/>
          </a:xfrm>
        </p:spPr>
        <p:txBody>
          <a:bodyPr>
            <a:normAutofit/>
          </a:bodyPr>
          <a:lstStyle/>
          <a:p>
            <a:r>
              <a:rPr lang="uk-UA" sz="4400" b="1" dirty="0">
                <a:effectLst/>
              </a:rPr>
              <a:t>Йо́ганн Во́льфґанґ фон Ґе́те</a:t>
            </a:r>
            <a:r>
              <a:rPr lang="uk-UA" sz="4400" baseline="30000" dirty="0">
                <a:effectLst/>
              </a:rPr>
              <a:t> </a:t>
            </a:r>
            <a:endParaRPr lang="ru-RU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934" y="1373415"/>
            <a:ext cx="396349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38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anose="020B0604020202020204" pitchFamily="34" charset="0"/>
              </a:rPr>
              <a:t>Батьки  Гете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parajita" panose="020B06040202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12981"/>
            <a:ext cx="3769169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12981"/>
            <a:ext cx="3848145" cy="46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62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Гердер- як приклад для Гете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96044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18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Твори Гете</a:t>
            </a:r>
            <a:endParaRPr lang="ru-RU" sz="7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40123"/>
            <a:ext cx="3934435" cy="469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4066123" cy="310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35324"/>
            <a:ext cx="1834972" cy="254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989" y="3650114"/>
            <a:ext cx="165419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71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Смерть  Гете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484784"/>
            <a:ext cx="651775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44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Autofit/>
          </a:bodyPr>
          <a:lstStyle/>
          <a:p>
            <a:r>
              <a:rPr lang="ru-RU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Джерела</a:t>
            </a:r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Googl.com</a:t>
            </a:r>
          </a:p>
          <a:p>
            <a:r>
              <a:rPr lang="en-US" dirty="0" smtClean="0"/>
              <a:t>uk.wikipedia.org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Підготувала: Сидорова Олександра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622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249</TotalTime>
  <Words>21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Йо́ганн Во́льфґанґ фон Ґе́те </vt:lpstr>
      <vt:lpstr>Батьки  Гете</vt:lpstr>
      <vt:lpstr>Гердер- як приклад для Гете</vt:lpstr>
      <vt:lpstr>  Твори Гете</vt:lpstr>
      <vt:lpstr>Смерть  Гете</vt:lpstr>
      <vt:lpstr>Джерела: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СИМВОЛІЗМ – ВСТУП У ХХ СТОЛІТТЯ</dc:title>
  <dc:creator>user</dc:creator>
  <cp:lastModifiedBy>user</cp:lastModifiedBy>
  <cp:revision>19</cp:revision>
  <dcterms:created xsi:type="dcterms:W3CDTF">2017-09-24T09:51:10Z</dcterms:created>
  <dcterms:modified xsi:type="dcterms:W3CDTF">2017-09-26T18:42:40Z</dcterms:modified>
</cp:coreProperties>
</file>