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-108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2195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4596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8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8566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8577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9773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314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0546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5204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6984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7213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2441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6042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80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9927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3949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1508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6928E-6A80-43A8-A2A0-C85BCADE736E}" type="datetimeFigureOut">
              <a:rPr lang="uk-UA" smtClean="0"/>
              <a:pPr/>
              <a:t>16.01.2017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0A47-EA3C-4594-B3DB-922C3A975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12782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9096" y="0"/>
            <a:ext cx="9448800" cy="1681141"/>
          </a:xfrm>
        </p:spPr>
        <p:txBody>
          <a:bodyPr>
            <a:normAutofit fontScale="90000"/>
          </a:bodyPr>
          <a:lstStyle/>
          <a:p>
            <a:r>
              <a:rPr lang="uk-UA" dirty="0"/>
              <a:t>Презентація на тему :</a:t>
            </a:r>
            <a:br>
              <a:rPr lang="uk-UA" dirty="0"/>
            </a:br>
            <a:r>
              <a:rPr lang="uk-UA" dirty="0" smtClean="0"/>
              <a:t>     Ш</a:t>
            </a:r>
            <a:r>
              <a:rPr lang="en-US" dirty="0"/>
              <a:t>o</a:t>
            </a:r>
            <a:r>
              <a:rPr lang="uk-UA" dirty="0" err="1"/>
              <a:t>ло́м-Але́йхем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89959" y="3489159"/>
            <a:ext cx="2302041" cy="10347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/>
              <a:t>Підготувала :</a:t>
            </a:r>
          </a:p>
          <a:p>
            <a:pPr algn="ctr"/>
            <a:r>
              <a:rPr lang="uk-UA" dirty="0" smtClean="0"/>
              <a:t>Учениця 7-А</a:t>
            </a:r>
          </a:p>
          <a:p>
            <a:pPr algn="ctr"/>
            <a:r>
              <a:rPr lang="uk-UA" dirty="0" smtClean="0"/>
              <a:t>Глиняна Юлія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681141"/>
            <a:ext cx="3835730" cy="4933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779" y="2004351"/>
            <a:ext cx="5448052" cy="42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170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234" y="2474419"/>
            <a:ext cx="4051465" cy="3154484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/>
              <a:t>Дякую за увагу!!!</a:t>
            </a:r>
            <a:endParaRPr lang="uk-UA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348" y="0"/>
            <a:ext cx="8605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9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951" y="0"/>
            <a:ext cx="8610600" cy="961901"/>
          </a:xfrm>
        </p:spPr>
        <p:txBody>
          <a:bodyPr>
            <a:normAutofit/>
          </a:bodyPr>
          <a:lstStyle/>
          <a:p>
            <a:pPr algn="ctr"/>
            <a:r>
              <a:rPr lang="uk-UA" sz="5400" dirty="0"/>
              <a:t>Життєпис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384" y="1128156"/>
            <a:ext cx="11161816" cy="5090529"/>
          </a:xfrm>
        </p:spPr>
        <p:txBody>
          <a:bodyPr>
            <a:normAutofit/>
          </a:bodyPr>
          <a:lstStyle/>
          <a:p>
            <a:r>
              <a:rPr lang="uk-UA" sz="2800" dirty="0"/>
              <a:t>Народився у місті Переяславі на Полтавщині </a:t>
            </a:r>
            <a:r>
              <a:rPr lang="uk-UA" sz="2800" dirty="0" smtClean="0"/>
              <a:t>у </a:t>
            </a:r>
            <a:r>
              <a:rPr lang="uk-UA" sz="2800" dirty="0"/>
              <a:t>родині дрібного крамаря. Дитячі роки минули у невеличкому містечку Воронькові Полтавської губернії </a:t>
            </a:r>
            <a:r>
              <a:rPr lang="uk-UA" sz="2800" dirty="0" smtClean="0"/>
              <a:t>.Навчався </a:t>
            </a:r>
            <a:r>
              <a:rPr lang="uk-UA" sz="2800" dirty="0"/>
              <a:t>в Хедері — єврейській початковій релігійній школі. Згодом під впливом єврейської просвітницької літератури займався і загальною освітою, навчався у повітовій школі</a:t>
            </a:r>
            <a:r>
              <a:rPr lang="uk-UA" sz="2800" dirty="0" smtClean="0"/>
              <a:t>.</a:t>
            </a:r>
          </a:p>
          <a:p>
            <a:r>
              <a:rPr lang="ru-RU" sz="2800" dirty="0"/>
              <a:t>З 1876 року </a:t>
            </a:r>
            <a:r>
              <a:rPr lang="ru-RU" sz="2800" dirty="0" err="1"/>
              <a:t>працював</a:t>
            </a:r>
            <a:r>
              <a:rPr lang="ru-RU" sz="2800" dirty="0"/>
              <a:t> </a:t>
            </a:r>
            <a:r>
              <a:rPr lang="ru-RU" sz="2800" dirty="0" err="1"/>
              <a:t>домашнім</a:t>
            </a:r>
            <a:r>
              <a:rPr lang="ru-RU" sz="2800" dirty="0"/>
              <a:t> </a:t>
            </a:r>
            <a:r>
              <a:rPr lang="ru-RU" sz="2800" dirty="0" err="1"/>
              <a:t>вчителем</a:t>
            </a:r>
            <a:r>
              <a:rPr lang="ru-RU" sz="2800" dirty="0"/>
              <a:t> у </a:t>
            </a:r>
            <a:r>
              <a:rPr lang="ru-RU" sz="2800" dirty="0" err="1"/>
              <a:t>єврейського</a:t>
            </a:r>
            <a:r>
              <a:rPr lang="ru-RU" sz="2800" dirty="0"/>
              <a:t> магната </a:t>
            </a:r>
            <a:r>
              <a:rPr lang="ru-RU" sz="2800" dirty="0" err="1"/>
              <a:t>Елімелеха</a:t>
            </a:r>
            <a:r>
              <a:rPr lang="ru-RU" sz="2800" dirty="0"/>
              <a:t> </a:t>
            </a:r>
            <a:r>
              <a:rPr lang="ru-RU" sz="2800" dirty="0" err="1"/>
              <a:t>Лоєва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У 1880-1882 роках Шолом-Алейхем </a:t>
            </a:r>
            <a:r>
              <a:rPr lang="ru-RU" sz="2800" dirty="0" err="1"/>
              <a:t>працював</a:t>
            </a:r>
            <a:r>
              <a:rPr lang="ru-RU" sz="2800" dirty="0"/>
              <a:t> </a:t>
            </a:r>
            <a:r>
              <a:rPr lang="ru-RU" sz="2800" dirty="0" err="1"/>
              <a:t>громадським</a:t>
            </a:r>
            <a:r>
              <a:rPr lang="ru-RU" sz="2800" dirty="0"/>
              <a:t> </a:t>
            </a:r>
            <a:r>
              <a:rPr lang="ru-RU" sz="2800" dirty="0" err="1"/>
              <a:t>рабином</a:t>
            </a:r>
            <a:r>
              <a:rPr lang="ru-RU" sz="2800" dirty="0"/>
              <a:t> у Лубнах.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одруження</a:t>
            </a:r>
            <a:r>
              <a:rPr lang="ru-RU" sz="2800" dirty="0"/>
              <a:t> з </a:t>
            </a:r>
            <a:r>
              <a:rPr lang="ru-RU" sz="2800" dirty="0" err="1"/>
              <a:t>донькою</a:t>
            </a:r>
            <a:r>
              <a:rPr lang="ru-RU" sz="2800" dirty="0"/>
              <a:t> </a:t>
            </a:r>
            <a:r>
              <a:rPr lang="ru-RU" sz="2800" dirty="0" err="1"/>
              <a:t>Лоєва</a:t>
            </a:r>
            <a:r>
              <a:rPr lang="ru-RU" sz="2800" dirty="0"/>
              <a:t> у 1883—1887 роках жив і </a:t>
            </a:r>
            <a:r>
              <a:rPr lang="ru-RU" sz="2800" dirty="0" err="1"/>
              <a:t>працював</a:t>
            </a:r>
            <a:r>
              <a:rPr lang="ru-RU" sz="2800" dirty="0"/>
              <a:t> у </a:t>
            </a:r>
            <a:r>
              <a:rPr lang="ru-RU" sz="2800" dirty="0" err="1"/>
              <a:t>Білій</a:t>
            </a:r>
            <a:r>
              <a:rPr lang="ru-RU" sz="2800" dirty="0"/>
              <a:t> </a:t>
            </a:r>
            <a:r>
              <a:rPr lang="ru-RU" sz="2800" dirty="0" err="1"/>
              <a:t>Церкві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2089603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361210" y="0"/>
            <a:ext cx="86106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5" y="427513"/>
            <a:ext cx="5964381" cy="6258296"/>
          </a:xfrm>
        </p:spPr>
        <p:txBody>
          <a:bodyPr>
            <a:normAutofit/>
          </a:bodyPr>
          <a:lstStyle/>
          <a:p>
            <a:r>
              <a:rPr lang="uk-UA" sz="2400" dirty="0"/>
              <a:t>У 1887—1890, 1893—1905 роках жив у Києві (він називав його у своїх творах </a:t>
            </a:r>
            <a:r>
              <a:rPr lang="uk-UA" sz="2400" dirty="0" err="1"/>
              <a:t>Єгупцем</a:t>
            </a:r>
            <a:r>
              <a:rPr lang="uk-UA" sz="2400" dirty="0"/>
              <a:t>), де займався торговельними справами. Після єврейських погромів у Києві в жовтні 1905 року переїхав до Львова, Австро-Угорщина.</a:t>
            </a:r>
          </a:p>
          <a:p>
            <a:endParaRPr lang="uk-UA" sz="2400" dirty="0"/>
          </a:p>
          <a:p>
            <a:r>
              <a:rPr lang="uk-UA" sz="2400" dirty="0"/>
              <a:t>Шолом-</a:t>
            </a:r>
            <a:r>
              <a:rPr lang="uk-UA" sz="2400" dirty="0" err="1"/>
              <a:t>Алейхем</a:t>
            </a:r>
            <a:r>
              <a:rPr lang="uk-UA" sz="2400" dirty="0"/>
              <a:t> багато подорожував, відвідав Женеву, Лондон, Варшаву, Вільно, Берлін та інші міста світу, де виступав перед своїми читачами. В 1907—1914 роках жив в Італії та Швейцарії.</a:t>
            </a:r>
          </a:p>
          <a:p>
            <a:endParaRPr lang="uk-UA" sz="2400" dirty="0"/>
          </a:p>
          <a:p>
            <a:r>
              <a:rPr lang="uk-UA" sz="2400" dirty="0"/>
              <a:t>У 1915 році переїхав до Нью-Йорка, де і помер.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33" y="279166"/>
            <a:ext cx="4770911" cy="62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734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046" y="0"/>
            <a:ext cx="8610600" cy="771896"/>
          </a:xfrm>
        </p:spPr>
        <p:txBody>
          <a:bodyPr>
            <a:noAutofit/>
          </a:bodyPr>
          <a:lstStyle/>
          <a:p>
            <a:pPr algn="ctr"/>
            <a:r>
              <a:rPr lang="uk-UA" sz="5400" dirty="0"/>
              <a:t>Творчість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58" y="1313152"/>
            <a:ext cx="7353795" cy="4648261"/>
          </a:xfrm>
        </p:spPr>
        <p:txBody>
          <a:bodyPr>
            <a:normAutofit/>
          </a:bodyPr>
          <a:lstStyle/>
          <a:p>
            <a:r>
              <a:rPr lang="uk-UA" sz="2800" dirty="0"/>
              <a:t>Літературна діяльність Шолом-</a:t>
            </a:r>
            <a:r>
              <a:rPr lang="uk-UA" sz="2800" dirty="0" err="1"/>
              <a:t>Алейхема</a:t>
            </a:r>
            <a:r>
              <a:rPr lang="uk-UA" sz="2800" dirty="0"/>
              <a:t> розпочалася наприкінці 1870-х років, коли у періодичних виданнях було опубліковано кілька кореспонденцій і статей мовою їдиш. Перші художні твори — повість «Два </a:t>
            </a:r>
            <a:r>
              <a:rPr lang="uk-UA" sz="2800" dirty="0" err="1"/>
              <a:t>камені</a:t>
            </a:r>
            <a:r>
              <a:rPr lang="uk-UA" sz="2800" dirty="0"/>
              <a:t>» та оповідання «Вибори» (обидва — 1883 року). Тоді ж уперше підписався псевдонімом Шолом-</a:t>
            </a:r>
            <a:r>
              <a:rPr lang="uk-UA" sz="2800" dirty="0" err="1"/>
              <a:t>Алейхем</a:t>
            </a:r>
            <a:r>
              <a:rPr lang="uk-UA" sz="2800" dirty="0"/>
              <a:t> (єврейське вітання — «Мир Вам»).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842" y="416616"/>
            <a:ext cx="3806537" cy="62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45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956" y="218108"/>
            <a:ext cx="8029699" cy="114401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85" y="1446415"/>
            <a:ext cx="5228112" cy="3220588"/>
          </a:xfrm>
        </p:spPr>
        <p:txBody>
          <a:bodyPr>
            <a:normAutofit/>
          </a:bodyPr>
          <a:lstStyle/>
          <a:p>
            <a:r>
              <a:rPr lang="uk-UA" sz="3200" dirty="0"/>
              <a:t>Перша сторінка збірки Шолом-</a:t>
            </a:r>
            <a:r>
              <a:rPr lang="uk-UA" sz="3200" dirty="0" err="1"/>
              <a:t>Алейхема</a:t>
            </a:r>
            <a:r>
              <a:rPr lang="uk-UA" sz="3200" dirty="0"/>
              <a:t> «Забуті сторінки». Київ, </a:t>
            </a:r>
            <a:r>
              <a:rPr lang="uk-UA" sz="3200" dirty="0" smtClean="0"/>
              <a:t>1939р, </a:t>
            </a:r>
            <a:r>
              <a:rPr lang="uk-UA" sz="3200" dirty="0" err="1" smtClean="0"/>
              <a:t>Укрдержнацменвидав</a:t>
            </a:r>
            <a:r>
              <a:rPr lang="uk-UA" sz="3200" dirty="0" smtClean="0"/>
              <a:t>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561" y="0"/>
            <a:ext cx="5387439" cy="685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00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829" y="182482"/>
            <a:ext cx="8610600" cy="5502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95549"/>
            <a:ext cx="5524995" cy="4419995"/>
          </a:xfrm>
        </p:spPr>
        <p:txBody>
          <a:bodyPr>
            <a:normAutofit/>
          </a:bodyPr>
          <a:lstStyle/>
          <a:p>
            <a:r>
              <a:rPr lang="ru-RU" sz="3200" dirty="0" err="1"/>
              <a:t>Єврейські</a:t>
            </a:r>
            <a:r>
              <a:rPr lang="ru-RU" sz="3200" dirty="0"/>
              <a:t> </a:t>
            </a:r>
            <a:r>
              <a:rPr lang="ru-RU" sz="3200" dirty="0" err="1"/>
              <a:t>письменники</a:t>
            </a:r>
            <a:r>
              <a:rPr lang="ru-RU" sz="3200" dirty="0"/>
              <a:t>, Одеса 1910 р. </a:t>
            </a:r>
            <a:r>
              <a:rPr lang="ru-RU" sz="3200" dirty="0" err="1"/>
              <a:t>Зліва</a:t>
            </a:r>
            <a:r>
              <a:rPr lang="ru-RU" sz="3200" dirty="0"/>
              <a:t> на право: Менделе </a:t>
            </a:r>
            <a:r>
              <a:rPr lang="ru-RU" sz="3200" dirty="0" err="1"/>
              <a:t>Мойхер-Сфорім</a:t>
            </a:r>
            <a:r>
              <a:rPr lang="ru-RU" sz="3200" dirty="0"/>
              <a:t>, </a:t>
            </a:r>
            <a:r>
              <a:rPr lang="ru-RU" sz="3200" dirty="0" err="1"/>
              <a:t>Шолом</a:t>
            </a:r>
            <a:r>
              <a:rPr lang="ru-RU" sz="3200" dirty="0"/>
              <a:t> </a:t>
            </a:r>
            <a:r>
              <a:rPr lang="ru-RU" sz="3200" dirty="0" err="1"/>
              <a:t>Алейхем</a:t>
            </a:r>
            <a:r>
              <a:rPr lang="ru-RU" sz="3200" dirty="0"/>
              <a:t>, </a:t>
            </a:r>
            <a:r>
              <a:rPr lang="ru-RU" sz="3200" dirty="0" err="1"/>
              <a:t>Мордехай</a:t>
            </a:r>
            <a:r>
              <a:rPr lang="ru-RU" sz="3200" dirty="0"/>
              <a:t> Бен-</a:t>
            </a:r>
            <a:r>
              <a:rPr lang="ru-RU" sz="3200" dirty="0" err="1"/>
              <a:t>Амі</a:t>
            </a:r>
            <a:r>
              <a:rPr lang="ru-RU" sz="3200" dirty="0"/>
              <a:t>, </a:t>
            </a:r>
            <a:r>
              <a:rPr lang="ru-RU" sz="3200" dirty="0" err="1"/>
              <a:t>Хаїм-Нахман</a:t>
            </a:r>
            <a:r>
              <a:rPr lang="ru-RU" sz="3200" dirty="0"/>
              <a:t> </a:t>
            </a:r>
            <a:r>
              <a:rPr lang="ru-RU" sz="3200" dirty="0" err="1" smtClean="0"/>
              <a:t>Бялік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4" y="1056903"/>
            <a:ext cx="6667005" cy="51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147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830" y="0"/>
            <a:ext cx="9918370" cy="1246909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Вшанування </a:t>
            </a:r>
            <a:r>
              <a:rPr lang="uk-UA" sz="5400" dirty="0" err="1" smtClean="0"/>
              <a:t>пам</a:t>
            </a:r>
            <a:r>
              <a:rPr lang="en-US" sz="5400" dirty="0" smtClean="0"/>
              <a:t>’</a:t>
            </a:r>
            <a:r>
              <a:rPr lang="uk-UA" sz="5400" dirty="0" smtClean="0"/>
              <a:t>яті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10047"/>
            <a:ext cx="11272652" cy="4797631"/>
          </a:xfrm>
        </p:spPr>
        <p:txBody>
          <a:bodyPr>
            <a:normAutofit/>
          </a:bodyPr>
          <a:lstStyle/>
          <a:p>
            <a:r>
              <a:rPr lang="uk-UA" sz="2400" dirty="0"/>
              <a:t>У Переяславі розташований садиба-музей Шолом-</a:t>
            </a:r>
            <a:r>
              <a:rPr lang="uk-UA" sz="2400" dirty="0" err="1"/>
              <a:t>Алейхема</a:t>
            </a:r>
            <a:r>
              <a:rPr lang="uk-UA" sz="2400" dirty="0"/>
              <a:t> (на території Музею народної архітектури та побуту Середньої Наддніпрянщини), відкритий в 1978 році на честь 120-річчя з дня народження письменника. У 1997 році у Києві було відкрито пам'ятник письменнику, а в 1999 році Кабінет Міністрів України затвердив рішення Київської міської державної адміністрації про створення музею-квартири Шолом-</a:t>
            </a:r>
            <a:r>
              <a:rPr lang="uk-UA" sz="2400" dirty="0" err="1"/>
              <a:t>Алейхема</a:t>
            </a:r>
            <a:r>
              <a:rPr lang="uk-UA" sz="2400" dirty="0"/>
              <a:t> в українській столиці. Відкрили його 2 березня 2009 року по вулиці Великій Васильківській, 5а. Водночас сам заклад увійшов до Музею історії Києва.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271999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587" y="229983"/>
            <a:ext cx="8610600" cy="6690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445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327" y="0"/>
            <a:ext cx="8610600" cy="14250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36419"/>
            <a:ext cx="4361213" cy="3339342"/>
          </a:xfrm>
        </p:spPr>
        <p:txBody>
          <a:bodyPr>
            <a:normAutofit/>
          </a:bodyPr>
          <a:lstStyle/>
          <a:p>
            <a:r>
              <a:rPr lang="ru-RU" sz="3200" dirty="0" err="1"/>
              <a:t>Меморіальна</a:t>
            </a:r>
            <a:r>
              <a:rPr lang="ru-RU" sz="3200" dirty="0"/>
              <a:t> </a:t>
            </a:r>
            <a:r>
              <a:rPr lang="ru-RU" sz="3200" dirty="0" err="1"/>
              <a:t>дошка</a:t>
            </a:r>
            <a:r>
              <a:rPr lang="ru-RU" sz="3200" dirty="0"/>
              <a:t> на честь Шолом-Алейхема у </a:t>
            </a:r>
            <a:r>
              <a:rPr lang="ru-RU" sz="3200" dirty="0" err="1"/>
              <a:t>Львові</a:t>
            </a:r>
            <a:r>
              <a:rPr lang="ru-RU" sz="3200" dirty="0"/>
              <a:t>, на </a:t>
            </a:r>
            <a:r>
              <a:rPr lang="ru-RU" sz="3200" dirty="0" err="1"/>
              <a:t>розі</a:t>
            </a:r>
            <a:r>
              <a:rPr lang="ru-RU" sz="3200" dirty="0"/>
              <a:t> </a:t>
            </a:r>
            <a:r>
              <a:rPr lang="ru-RU" sz="3200" dirty="0" err="1"/>
              <a:t>вулиць</a:t>
            </a:r>
            <a:r>
              <a:rPr lang="ru-RU" sz="3200" dirty="0"/>
              <a:t> </a:t>
            </a:r>
            <a:r>
              <a:rPr lang="ru-RU" sz="3200" dirty="0" err="1"/>
              <a:t>Шпитальної</a:t>
            </a:r>
            <a:r>
              <a:rPr lang="ru-RU" sz="3200" dirty="0"/>
              <a:t> та </a:t>
            </a:r>
            <a:r>
              <a:rPr lang="ru-RU" sz="3200" dirty="0" err="1" smtClean="0"/>
              <a:t>Котлярської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990" y="0"/>
            <a:ext cx="800001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550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28</TotalTime>
  <Words>373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Презентація на тему :      Шoло́м-Але́йхем</vt:lpstr>
      <vt:lpstr>Життєпис</vt:lpstr>
      <vt:lpstr>Слайд 3</vt:lpstr>
      <vt:lpstr>Творчість</vt:lpstr>
      <vt:lpstr>Слайд 5</vt:lpstr>
      <vt:lpstr>Слайд 6</vt:lpstr>
      <vt:lpstr>Вшанування пам’яті</vt:lpstr>
      <vt:lpstr>Слайд 8</vt:lpstr>
      <vt:lpstr>Слайд 9</vt:lpstr>
      <vt:lpstr>Дякую за увагу!!!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:      Шoло́м-Але́йхем</dc:title>
  <dc:creator>DIM</dc:creator>
  <cp:lastModifiedBy>lenovo</cp:lastModifiedBy>
  <cp:revision>5</cp:revision>
  <dcterms:created xsi:type="dcterms:W3CDTF">2017-01-11T18:42:57Z</dcterms:created>
  <dcterms:modified xsi:type="dcterms:W3CDTF">2017-01-16T20:22:14Z</dcterms:modified>
</cp:coreProperties>
</file>