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9428083.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500034" y="1357298"/>
            <a:ext cx="7772400" cy="1470025"/>
          </a:xfrm>
        </p:spPr>
        <p:txBody>
          <a:bodyPr>
            <a:normAutofit fontScale="90000"/>
          </a:bodyPr>
          <a:lstStyle/>
          <a:p>
            <a:r>
              <a:rPr lang="uk-UA" dirty="0" smtClean="0"/>
              <a:t> </a:t>
            </a:r>
            <a:r>
              <a:rPr lang="ru-RU" dirty="0" smtClean="0"/>
              <a:t/>
            </a:r>
            <a:br>
              <a:rPr lang="ru-RU" dirty="0" smtClean="0"/>
            </a:br>
            <a:r>
              <a:rPr lang="uk-UA" dirty="0" smtClean="0">
                <a:solidFill>
                  <a:schemeClr val="bg1"/>
                </a:solidFill>
              </a:rPr>
              <a:t>«ПАРК «ОЛЕКСАНДРІЯ»:МИНУЛЕ, СЬОГОДЕННЯ, МАЙБУТНЄ…»</a:t>
            </a:r>
            <a:r>
              <a:rPr lang="ru-RU" dirty="0" smtClean="0"/>
              <a:t/>
            </a:r>
            <a:br>
              <a:rPr lang="ru-RU" dirty="0" smtClean="0"/>
            </a:br>
            <a:endParaRPr lang="ru-RU" dirty="0"/>
          </a:p>
        </p:txBody>
      </p:sp>
      <p:sp>
        <p:nvSpPr>
          <p:cNvPr id="3" name="Подзаголовок 2"/>
          <p:cNvSpPr>
            <a:spLocks noGrp="1"/>
          </p:cNvSpPr>
          <p:nvPr>
            <p:ph type="subTitle" idx="1"/>
          </p:nvPr>
        </p:nvSpPr>
        <p:spPr>
          <a:xfrm>
            <a:off x="6000760" y="5357802"/>
            <a:ext cx="3143240" cy="1500198"/>
          </a:xfrm>
        </p:spPr>
        <p:txBody>
          <a:bodyPr/>
          <a:lstStyle/>
          <a:p>
            <a:r>
              <a:rPr lang="uk-UA" sz="1800" dirty="0" smtClean="0">
                <a:solidFill>
                  <a:schemeClr val="bg1"/>
                </a:solidFill>
                <a:latin typeface="Times New Roman" pitchFamily="18" charset="0"/>
                <a:cs typeface="Times New Roman" pitchFamily="18" charset="0"/>
              </a:rPr>
              <a:t>Підготувала:                             учениця БЗШ І-ІІІ ст. № 15</a:t>
            </a:r>
          </a:p>
          <a:p>
            <a:r>
              <a:rPr lang="uk-UA" sz="1800" dirty="0" smtClean="0">
                <a:solidFill>
                  <a:schemeClr val="bg1"/>
                </a:solidFill>
                <a:latin typeface="Times New Roman" pitchFamily="18" charset="0"/>
                <a:cs typeface="Times New Roman" pitchFamily="18" charset="0"/>
              </a:rPr>
              <a:t>7-А класу Кушніренко Т. </a:t>
            </a:r>
            <a:r>
              <a:rPr lang="uk-UA" sz="1800" smtClean="0">
                <a:solidFill>
                  <a:schemeClr val="bg1"/>
                </a:solidFill>
                <a:latin typeface="Times New Roman" pitchFamily="18" charset="0"/>
                <a:cs typeface="Times New Roman" pitchFamily="18" charset="0"/>
              </a:rPr>
              <a:t>В.</a:t>
            </a:r>
            <a:r>
              <a:rPr lang="uk-UA" sz="1800" smtClean="0">
                <a:solidFill>
                  <a:schemeClr val="tx1"/>
                </a:solidFill>
                <a:latin typeface="Times New Roman" pitchFamily="18" charset="0"/>
                <a:cs typeface="Times New Roman" pitchFamily="18" charset="0"/>
              </a:rPr>
              <a:t>. </a:t>
            </a:r>
            <a:endParaRPr lang="uk-UA" sz="1800" dirty="0" smtClean="0">
              <a:solidFill>
                <a:schemeClr val="tx1"/>
              </a:solidFill>
              <a:latin typeface="Times New Roman" pitchFamily="18" charset="0"/>
              <a:cs typeface="Times New Roman" pitchFamily="18" charset="0"/>
            </a:endParaRPr>
          </a:p>
          <a:p>
            <a:endParaRPr lang="uk-UA"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Минула </a:t>
            </a:r>
            <a:r>
              <a:rPr lang="ru-RU" sz="2400" dirty="0" err="1" smtClean="0"/>
              <a:t>розкіш</a:t>
            </a:r>
            <a:r>
              <a:rPr lang="ru-RU" sz="2400" dirty="0" smtClean="0"/>
              <a:t> </a:t>
            </a:r>
            <a:r>
              <a:rPr lang="ru-RU" sz="2400" dirty="0" err="1" smtClean="0"/>
              <a:t>палацово-паркового</a:t>
            </a:r>
            <a:r>
              <a:rPr lang="ru-RU" sz="2400" dirty="0" smtClean="0"/>
              <a:t> ансамблю </a:t>
            </a:r>
            <a:r>
              <a:rPr lang="ru-RU" sz="2400" dirty="0" err="1" smtClean="0"/>
              <a:t>збереглася</a:t>
            </a:r>
            <a:r>
              <a:rPr lang="ru-RU" sz="2400" dirty="0" smtClean="0"/>
              <a:t> на </a:t>
            </a:r>
            <a:r>
              <a:rPr lang="ru-RU" sz="2400" dirty="0" err="1" smtClean="0"/>
              <a:t>старовинних</a:t>
            </a:r>
            <a:r>
              <a:rPr lang="ru-RU" sz="2400" dirty="0" smtClean="0"/>
              <a:t> </a:t>
            </a:r>
            <a:r>
              <a:rPr lang="ru-RU" sz="2400" dirty="0" err="1" smtClean="0"/>
              <a:t>малюнках</a:t>
            </a:r>
            <a:r>
              <a:rPr lang="ru-RU" sz="2400" dirty="0" smtClean="0"/>
              <a:t> </a:t>
            </a:r>
            <a:r>
              <a:rPr lang="ru-RU" sz="2400" dirty="0" err="1" smtClean="0"/>
              <a:t>і</a:t>
            </a:r>
            <a:r>
              <a:rPr lang="ru-RU" sz="2400" dirty="0" smtClean="0"/>
              <a:t> </a:t>
            </a:r>
            <a:r>
              <a:rPr lang="ru-RU" sz="2400" dirty="0" err="1" smtClean="0"/>
              <a:t>літографіях</a:t>
            </a:r>
            <a:r>
              <a:rPr lang="ru-RU" sz="2400" dirty="0" smtClean="0"/>
              <a:t>. Авторами </a:t>
            </a:r>
            <a:r>
              <a:rPr lang="ru-RU" sz="2400" dirty="0" err="1" smtClean="0"/>
              <a:t>їх</a:t>
            </a:r>
            <a:r>
              <a:rPr lang="ru-RU" sz="2400" dirty="0" smtClean="0"/>
              <a:t> </a:t>
            </a:r>
            <a:r>
              <a:rPr lang="ru-RU" sz="2400" dirty="0" err="1" smtClean="0"/>
              <a:t>були</a:t>
            </a:r>
            <a:r>
              <a:rPr lang="ru-RU" sz="2400" dirty="0" smtClean="0"/>
              <a:t> </a:t>
            </a:r>
            <a:r>
              <a:rPr lang="ru-RU" sz="2400" dirty="0" err="1" smtClean="0"/>
              <a:t>і</a:t>
            </a:r>
            <a:r>
              <a:rPr lang="ru-RU" sz="2400" dirty="0" smtClean="0"/>
              <a:t> </a:t>
            </a:r>
            <a:r>
              <a:rPr lang="ru-RU" sz="2400" dirty="0" err="1" smtClean="0"/>
              <a:t>відомі</a:t>
            </a:r>
            <a:r>
              <a:rPr lang="ru-RU" sz="2400" dirty="0" smtClean="0"/>
              <a:t> художники, </a:t>
            </a:r>
            <a:r>
              <a:rPr lang="ru-RU" sz="2400" dirty="0" err="1" smtClean="0"/>
              <a:t>такі</a:t>
            </a:r>
            <a:r>
              <a:rPr lang="ru-RU" sz="2400" dirty="0" smtClean="0"/>
              <a:t> як Наполеон Орда та </a:t>
            </a:r>
            <a:r>
              <a:rPr lang="ru-RU" sz="2400" dirty="0" err="1" smtClean="0"/>
              <a:t>Вілібальд</a:t>
            </a:r>
            <a:r>
              <a:rPr lang="ru-RU" sz="2400" dirty="0" smtClean="0"/>
              <a:t> </a:t>
            </a:r>
            <a:r>
              <a:rPr lang="ru-RU" sz="2400" dirty="0" err="1" smtClean="0"/>
              <a:t>Ріхтер</a:t>
            </a:r>
            <a:r>
              <a:rPr lang="ru-RU" sz="2400" dirty="0" smtClean="0"/>
              <a:t>.</a:t>
            </a:r>
            <a:endParaRPr lang="ru-RU" sz="2400" dirty="0"/>
          </a:p>
        </p:txBody>
      </p:sp>
      <p:pic>
        <p:nvPicPr>
          <p:cNvPr id="4" name="Содержимое 3" descr="oleks10_10_5.jpg"/>
          <p:cNvPicPr>
            <a:picLocks noGrp="1" noChangeAspect="1"/>
          </p:cNvPicPr>
          <p:nvPr>
            <p:ph idx="1"/>
          </p:nvPr>
        </p:nvPicPr>
        <p:blipFill>
          <a:blip r:embed="rId2"/>
          <a:stretch>
            <a:fillRect/>
          </a:stretch>
        </p:blipFill>
        <p:spPr>
          <a:xfrm>
            <a:off x="0" y="1355835"/>
            <a:ext cx="9144000" cy="550216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 </a:t>
            </a:r>
            <a:r>
              <a:rPr lang="ru-RU" sz="2000" dirty="0" err="1" smtClean="0">
                <a:latin typeface="Times New Roman" pitchFamily="18" charset="0"/>
                <a:cs typeface="Times New Roman" pitchFamily="18" charset="0"/>
              </a:rPr>
              <a:t>Останній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залишив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після</a:t>
            </a:r>
            <a:r>
              <a:rPr lang="ru-RU" sz="2000" dirty="0" smtClean="0">
                <a:latin typeface="Times New Roman" pitchFamily="18" charset="0"/>
                <a:cs typeface="Times New Roman" pitchFamily="18" charset="0"/>
              </a:rPr>
              <a:t> себе «Альбом </a:t>
            </a:r>
            <a:r>
              <a:rPr lang="ru-RU" sz="2000" dirty="0" err="1" smtClean="0">
                <a:latin typeface="Times New Roman" pitchFamily="18" charset="0"/>
                <a:cs typeface="Times New Roman" pitchFamily="18" charset="0"/>
              </a:rPr>
              <a:t>Білоцерківський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документації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місця</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епохи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знаходиться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нині</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Марії</a:t>
            </a:r>
            <a:r>
              <a:rPr lang="ru-RU" sz="2000" dirty="0" smtClean="0">
                <a:latin typeface="Times New Roman" pitchFamily="18" charset="0"/>
                <a:cs typeface="Times New Roman" pitchFamily="18" charset="0"/>
              </a:rPr>
              <a:t> Рей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дому </a:t>
            </a:r>
            <a:r>
              <a:rPr lang="ru-RU" sz="2000" dirty="0" err="1" smtClean="0">
                <a:latin typeface="Times New Roman" pitchFamily="18" charset="0"/>
                <a:cs typeface="Times New Roman" pitchFamily="18" charset="0"/>
              </a:rPr>
              <a:t>Потоцьких</a:t>
            </a:r>
            <a:r>
              <a:rPr lang="ru-RU" sz="2000" dirty="0" smtClean="0">
                <a:latin typeface="Times New Roman" pitchFamily="18" charset="0"/>
                <a:cs typeface="Times New Roman" pitchFamily="18" charset="0"/>
              </a:rPr>
              <a:t> у замку </a:t>
            </a:r>
            <a:r>
              <a:rPr lang="ru-RU" sz="2000" dirty="0" err="1" smtClean="0">
                <a:latin typeface="Times New Roman" pitchFamily="18" charset="0"/>
                <a:cs typeface="Times New Roman" pitchFamily="18" charset="0"/>
              </a:rPr>
              <a:t>Монтрезор</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Франції</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 name="Содержимое 3" descr="oleks_09_10_6.jpg"/>
          <p:cNvPicPr>
            <a:picLocks noGrp="1" noChangeAspect="1"/>
          </p:cNvPicPr>
          <p:nvPr>
            <p:ph idx="1"/>
          </p:nvPr>
        </p:nvPicPr>
        <p:blipFill>
          <a:blip r:embed="rId2"/>
          <a:stretch>
            <a:fillRect/>
          </a:stretch>
        </p:blipFill>
        <p:spPr>
          <a:xfrm>
            <a:off x="357158" y="1349658"/>
            <a:ext cx="8429652" cy="550834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r>
              <a:rPr lang="ru-RU" sz="2400" dirty="0" smtClean="0"/>
              <a:t>Альбом </a:t>
            </a:r>
            <a:r>
              <a:rPr lang="ru-RU" sz="2400" dirty="0" err="1" smtClean="0"/>
              <a:t>є</a:t>
            </a:r>
            <a:r>
              <a:rPr lang="ru-RU" sz="2400" dirty="0" smtClean="0"/>
              <a:t> великою книгою </a:t>
            </a:r>
            <a:r>
              <a:rPr lang="ru-RU" sz="2400" dirty="0" err="1" smtClean="0"/>
              <a:t>і</a:t>
            </a:r>
            <a:r>
              <a:rPr lang="ru-RU" sz="2400" dirty="0" smtClean="0"/>
              <a:t> </a:t>
            </a:r>
            <a:r>
              <a:rPr lang="ru-RU" sz="2400" dirty="0" err="1" smtClean="0"/>
              <a:t>містить</a:t>
            </a:r>
            <a:r>
              <a:rPr lang="ru-RU" sz="2400" dirty="0" smtClean="0"/>
              <a:t> 24 </a:t>
            </a:r>
            <a:r>
              <a:rPr lang="ru-RU" sz="2400" dirty="0" err="1" smtClean="0"/>
              <a:t>ілюстрації</a:t>
            </a:r>
            <a:r>
              <a:rPr lang="ru-RU" sz="2400" dirty="0" smtClean="0"/>
              <a:t>.</a:t>
            </a:r>
            <a:endParaRPr lang="ru-RU" sz="2400" dirty="0"/>
          </a:p>
        </p:txBody>
      </p:sp>
      <p:pic>
        <p:nvPicPr>
          <p:cNvPr id="4" name="Содержимое 3" descr="oleks11_10_13.jpg"/>
          <p:cNvPicPr>
            <a:picLocks noGrp="1" noChangeAspect="1"/>
          </p:cNvPicPr>
          <p:nvPr>
            <p:ph idx="1"/>
          </p:nvPr>
        </p:nvPicPr>
        <p:blipFill>
          <a:blip r:embed="rId2"/>
          <a:stretch>
            <a:fillRect/>
          </a:stretch>
        </p:blipFill>
        <p:spPr>
          <a:xfrm>
            <a:off x="0" y="1024759"/>
            <a:ext cx="9144000" cy="583324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900"/>
            <a:ext cx="8229600" cy="1143000"/>
          </a:xfrm>
        </p:spPr>
        <p:txBody>
          <a:bodyPr/>
          <a:lstStyle/>
          <a:p>
            <a:r>
              <a:rPr lang="ru-RU" dirty="0" err="1" smtClean="0">
                <a:latin typeface="Times New Roman" pitchFamily="18" charset="0"/>
                <a:cs typeface="Times New Roman" pitchFamily="18" charset="0"/>
              </a:rPr>
              <a:t>Зеркальний</a:t>
            </a:r>
            <a:r>
              <a:rPr lang="ru-RU" dirty="0" smtClean="0">
                <a:latin typeface="Times New Roman" pitchFamily="18" charset="0"/>
                <a:cs typeface="Times New Roman" pitchFamily="18" charset="0"/>
              </a:rPr>
              <a:t> став</a:t>
            </a:r>
            <a:endParaRPr lang="ru-RU" dirty="0">
              <a:latin typeface="Times New Roman" pitchFamily="18" charset="0"/>
              <a:cs typeface="Times New Roman" pitchFamily="18" charset="0"/>
            </a:endParaRPr>
          </a:p>
        </p:txBody>
      </p:sp>
      <p:pic>
        <p:nvPicPr>
          <p:cNvPr id="4" name="Содержимое 3" descr="oleks_06095a.jpg"/>
          <p:cNvPicPr>
            <a:picLocks noGrp="1" noChangeAspect="1"/>
          </p:cNvPicPr>
          <p:nvPr>
            <p:ph idx="1"/>
          </p:nvPr>
        </p:nvPicPr>
        <p:blipFill>
          <a:blip r:embed="rId2"/>
          <a:stretch>
            <a:fillRect/>
          </a:stretch>
        </p:blipFill>
        <p:spPr>
          <a:xfrm>
            <a:off x="0" y="898634"/>
            <a:ext cx="9144000" cy="595936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r>
              <a:rPr lang="ru-RU" sz="2400" dirty="0" err="1" smtClean="0"/>
              <a:t>Під</a:t>
            </a:r>
            <a:r>
              <a:rPr lang="ru-RU" sz="2400" dirty="0" smtClean="0"/>
              <a:t> час </a:t>
            </a:r>
            <a:r>
              <a:rPr lang="ru-RU" sz="2400" dirty="0" err="1" smtClean="0"/>
              <a:t>громадянської</a:t>
            </a:r>
            <a:r>
              <a:rPr lang="ru-RU" sz="2400" dirty="0" smtClean="0"/>
              <a:t> </a:t>
            </a:r>
            <a:r>
              <a:rPr lang="ru-RU" sz="2400" dirty="0" err="1" smtClean="0"/>
              <a:t>війни</a:t>
            </a:r>
            <a:r>
              <a:rPr lang="ru-RU" sz="2400" dirty="0" smtClean="0"/>
              <a:t> "</a:t>
            </a:r>
            <a:r>
              <a:rPr lang="ru-RU" sz="2400" dirty="0" err="1" smtClean="0"/>
              <a:t>Олександрія</a:t>
            </a:r>
            <a:r>
              <a:rPr lang="ru-RU" sz="2400" dirty="0" smtClean="0"/>
              <a:t>" </a:t>
            </a:r>
            <a:r>
              <a:rPr lang="ru-RU" sz="2400" dirty="0" err="1" smtClean="0"/>
              <a:t>зазнала</a:t>
            </a:r>
            <a:r>
              <a:rPr lang="ru-RU" sz="2400" dirty="0" smtClean="0"/>
              <a:t> великих </a:t>
            </a:r>
            <a:r>
              <a:rPr lang="ru-RU" sz="2400" dirty="0" err="1" smtClean="0"/>
              <a:t>втрат</a:t>
            </a:r>
            <a:r>
              <a:rPr lang="ru-RU" sz="2400" dirty="0" smtClean="0"/>
              <a:t> - </a:t>
            </a:r>
            <a:r>
              <a:rPr lang="ru-RU" sz="2400" dirty="0" err="1" smtClean="0"/>
              <a:t>було</a:t>
            </a:r>
            <a:r>
              <a:rPr lang="ru-RU" sz="2400" dirty="0" smtClean="0"/>
              <a:t> </a:t>
            </a:r>
            <a:r>
              <a:rPr lang="ru-RU" sz="2400" dirty="0" err="1" smtClean="0"/>
              <a:t>частково</a:t>
            </a:r>
            <a:r>
              <a:rPr lang="ru-RU" sz="2400" dirty="0" smtClean="0"/>
              <a:t> </a:t>
            </a:r>
            <a:r>
              <a:rPr lang="ru-RU" sz="2400" dirty="0" err="1" smtClean="0"/>
              <a:t>або</a:t>
            </a:r>
            <a:r>
              <a:rPr lang="ru-RU" sz="2400" dirty="0" smtClean="0"/>
              <a:t> </a:t>
            </a:r>
            <a:r>
              <a:rPr lang="ru-RU" sz="2400" dirty="0" err="1" smtClean="0"/>
              <a:t>повністю</a:t>
            </a:r>
            <a:r>
              <a:rPr lang="ru-RU" sz="2400" dirty="0" smtClean="0"/>
              <a:t> </a:t>
            </a:r>
            <a:r>
              <a:rPr lang="ru-RU" sz="2400" dirty="0" err="1" smtClean="0"/>
              <a:t>зруйновано</a:t>
            </a:r>
            <a:r>
              <a:rPr lang="ru-RU" sz="2400" dirty="0" smtClean="0"/>
              <a:t> </a:t>
            </a:r>
            <a:r>
              <a:rPr lang="ru-RU" sz="2400" dirty="0" err="1" smtClean="0"/>
              <a:t>більшість</a:t>
            </a:r>
            <a:r>
              <a:rPr lang="ru-RU" sz="2400" dirty="0" smtClean="0"/>
              <a:t> </a:t>
            </a:r>
            <a:r>
              <a:rPr lang="ru-RU" sz="2400" dirty="0" err="1" smtClean="0"/>
              <a:t>архітектурних</a:t>
            </a:r>
            <a:r>
              <a:rPr lang="ru-RU" sz="2400" dirty="0" smtClean="0"/>
              <a:t> </a:t>
            </a:r>
            <a:r>
              <a:rPr lang="ru-RU" sz="2400" dirty="0" err="1" smtClean="0"/>
              <a:t>споруд</a:t>
            </a:r>
            <a:r>
              <a:rPr lang="ru-RU" sz="2400" dirty="0" smtClean="0"/>
              <a:t>. </a:t>
            </a:r>
            <a:r>
              <a:rPr lang="ru-RU" sz="2400" dirty="0" err="1" smtClean="0"/>
              <a:t>Від</a:t>
            </a:r>
            <a:r>
              <a:rPr lang="ru-RU" sz="2400" dirty="0" smtClean="0"/>
              <a:t> </a:t>
            </a:r>
            <a:r>
              <a:rPr lang="ru-RU" sz="2400" dirty="0" err="1" smtClean="0"/>
              <a:t>більшовицьких</a:t>
            </a:r>
            <a:r>
              <a:rPr lang="ru-RU" sz="2400" dirty="0" smtClean="0"/>
              <a:t> рук </a:t>
            </a:r>
            <a:r>
              <a:rPr lang="ru-RU" sz="2400" dirty="0" err="1" smtClean="0"/>
              <a:t>пішов</a:t>
            </a:r>
            <a:r>
              <a:rPr lang="ru-RU" sz="2400" dirty="0" smtClean="0"/>
              <a:t> у </a:t>
            </a:r>
            <a:r>
              <a:rPr lang="ru-RU" sz="2400" dirty="0" err="1" smtClean="0"/>
              <a:t>небуття</a:t>
            </a:r>
            <a:r>
              <a:rPr lang="ru-RU" sz="2400" dirty="0" smtClean="0"/>
              <a:t> «</a:t>
            </a:r>
            <a:r>
              <a:rPr lang="ru-RU" sz="2400" dirty="0" err="1" smtClean="0"/>
              <a:t>Дідинець</a:t>
            </a:r>
            <a:r>
              <a:rPr lang="ru-RU" sz="2400" dirty="0" smtClean="0"/>
              <a:t>» («</a:t>
            </a:r>
            <a:r>
              <a:rPr lang="ru-RU" sz="2400" dirty="0" err="1" smtClean="0"/>
              <a:t>Аустерія</a:t>
            </a:r>
            <a:r>
              <a:rPr lang="ru-RU" sz="2400" dirty="0" smtClean="0"/>
              <a:t>») – один </a:t>
            </a:r>
            <a:r>
              <a:rPr lang="ru-RU" sz="2400" dirty="0" err="1" smtClean="0"/>
              <a:t>з</a:t>
            </a:r>
            <a:r>
              <a:rPr lang="ru-RU" sz="2400" dirty="0" smtClean="0"/>
              <a:t> </a:t>
            </a:r>
            <a:r>
              <a:rPr lang="ru-RU" sz="2400" dirty="0" err="1" smtClean="0"/>
              <a:t>кращих</a:t>
            </a:r>
            <a:r>
              <a:rPr lang="ru-RU" sz="2400" dirty="0" smtClean="0"/>
              <a:t> </a:t>
            </a:r>
            <a:r>
              <a:rPr lang="ru-RU" sz="2400" dirty="0" err="1" smtClean="0"/>
              <a:t>палацових</a:t>
            </a:r>
            <a:r>
              <a:rPr lang="ru-RU" sz="2400" dirty="0" smtClean="0"/>
              <a:t> </a:t>
            </a:r>
            <a:r>
              <a:rPr lang="ru-RU" sz="2400" dirty="0" err="1" smtClean="0"/>
              <a:t>комплексів</a:t>
            </a:r>
            <a:r>
              <a:rPr lang="ru-RU" sz="2400" dirty="0" smtClean="0"/>
              <a:t> краю.</a:t>
            </a:r>
            <a:endParaRPr lang="ru-RU" sz="2400" dirty="0"/>
          </a:p>
        </p:txBody>
      </p:sp>
      <p:pic>
        <p:nvPicPr>
          <p:cNvPr id="4" name="Содержимое 3" descr="oleks_06094.jpg"/>
          <p:cNvPicPr>
            <a:picLocks noGrp="1" noChangeAspect="1"/>
          </p:cNvPicPr>
          <p:nvPr>
            <p:ph idx="1"/>
          </p:nvPr>
        </p:nvPicPr>
        <p:blipFill>
          <a:blip r:embed="rId2"/>
          <a:stretch>
            <a:fillRect/>
          </a:stretch>
        </p:blipFill>
        <p:spPr>
          <a:xfrm>
            <a:off x="142844" y="1919171"/>
            <a:ext cx="8786874" cy="493882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Содержимое 5" descr="oleks_06093.jpg"/>
          <p:cNvPicPr>
            <a:picLocks noGrp="1" noChangeAspect="1"/>
          </p:cNvPicPr>
          <p:nvPr>
            <p:ph idx="1"/>
          </p:nvPr>
        </p:nvPicPr>
        <p:blipFill>
          <a:blip r:embed="rId2"/>
          <a:stretch>
            <a:fillRect/>
          </a:stretch>
        </p:blipFill>
        <p:spPr>
          <a:xfrm>
            <a:off x="0" y="3143248"/>
            <a:ext cx="5286836" cy="3071834"/>
          </a:xfrm>
        </p:spPr>
      </p:pic>
      <p:sp>
        <p:nvSpPr>
          <p:cNvPr id="5" name="Заголовок 4"/>
          <p:cNvSpPr>
            <a:spLocks noGrp="1"/>
          </p:cNvSpPr>
          <p:nvPr>
            <p:ph type="title"/>
          </p:nvPr>
        </p:nvSpPr>
        <p:spPr>
          <a:xfrm>
            <a:off x="457200" y="274638"/>
            <a:ext cx="8229600" cy="2862322"/>
          </a:xfrm>
          <a:prstGeom prst="rect">
            <a:avLst/>
          </a:prstGeom>
        </p:spPr>
        <p:txBody>
          <a:bodyPr>
            <a:spAutoFit/>
          </a:bodyPr>
          <a:lstStyle/>
          <a:p>
            <a:r>
              <a:rPr lang="ru-RU" sz="2000" dirty="0" smtClean="0"/>
              <a:t>1955 року в АН УРСР </a:t>
            </a:r>
            <a:r>
              <a:rPr lang="ru-RU" sz="2000" dirty="0" err="1" smtClean="0"/>
              <a:t>почалося</a:t>
            </a:r>
            <a:r>
              <a:rPr lang="ru-RU" sz="2000" dirty="0" smtClean="0"/>
              <a:t> </a:t>
            </a:r>
            <a:r>
              <a:rPr lang="ru-RU" sz="2000" dirty="0" err="1" smtClean="0"/>
              <a:t>створення</a:t>
            </a:r>
            <a:r>
              <a:rPr lang="ru-RU" sz="2000" dirty="0" smtClean="0"/>
              <a:t> проекту </a:t>
            </a:r>
            <a:r>
              <a:rPr lang="ru-RU" sz="2000" dirty="0" err="1" smtClean="0"/>
              <a:t>реставрації</a:t>
            </a:r>
            <a:r>
              <a:rPr lang="ru-RU" sz="2000" dirty="0" smtClean="0"/>
              <a:t> та </a:t>
            </a:r>
            <a:r>
              <a:rPr lang="ru-RU" sz="2000" dirty="0" err="1" smtClean="0"/>
              <a:t>розвитку</a:t>
            </a:r>
            <a:r>
              <a:rPr lang="ru-RU" sz="2000" dirty="0" smtClean="0"/>
              <a:t> парку. Проект </a:t>
            </a:r>
            <a:r>
              <a:rPr lang="ru-RU" sz="2000" dirty="0" err="1" smtClean="0"/>
              <a:t>передбачав</a:t>
            </a:r>
            <a:r>
              <a:rPr lang="ru-RU" sz="2000" dirty="0" smtClean="0"/>
              <a:t> два </a:t>
            </a:r>
            <a:r>
              <a:rPr lang="ru-RU" sz="2000" dirty="0" err="1" smtClean="0"/>
              <a:t>етапи</a:t>
            </a:r>
            <a:r>
              <a:rPr lang="ru-RU" sz="2000" dirty="0" smtClean="0"/>
              <a:t> </a:t>
            </a:r>
            <a:r>
              <a:rPr lang="ru-RU" sz="2000" dirty="0" err="1" smtClean="0"/>
              <a:t>робіт</a:t>
            </a:r>
            <a:r>
              <a:rPr lang="ru-RU" sz="2000" dirty="0" smtClean="0"/>
              <a:t>: перший - </a:t>
            </a:r>
            <a:r>
              <a:rPr lang="ru-RU" sz="2000" dirty="0" err="1" smtClean="0"/>
              <a:t>відновлення</a:t>
            </a:r>
            <a:r>
              <a:rPr lang="ru-RU" sz="2000" dirty="0" smtClean="0"/>
              <a:t> </a:t>
            </a:r>
            <a:r>
              <a:rPr lang="ru-RU" sz="2000" dirty="0" err="1" smtClean="0"/>
              <a:t>алейно-дорожної</a:t>
            </a:r>
            <a:r>
              <a:rPr lang="ru-RU" sz="2000" dirty="0" smtClean="0"/>
              <a:t> </a:t>
            </a:r>
            <a:r>
              <a:rPr lang="ru-RU" sz="2000" dirty="0" err="1" smtClean="0"/>
              <a:t>мережі</a:t>
            </a:r>
            <a:r>
              <a:rPr lang="ru-RU" sz="2000" dirty="0" smtClean="0"/>
              <a:t> та </a:t>
            </a:r>
            <a:r>
              <a:rPr lang="ru-RU" sz="2000" dirty="0" err="1" smtClean="0"/>
              <a:t>усіх</a:t>
            </a:r>
            <a:r>
              <a:rPr lang="ru-RU" sz="2000" dirty="0" smtClean="0"/>
              <a:t> </a:t>
            </a:r>
            <a:r>
              <a:rPr lang="ru-RU" sz="2000" dirty="0" err="1" smtClean="0"/>
              <a:t>вцілілих</a:t>
            </a:r>
            <a:r>
              <a:rPr lang="ru-RU" sz="2000" dirty="0" smtClean="0"/>
              <a:t> </a:t>
            </a:r>
            <a:r>
              <a:rPr lang="ru-RU" sz="2000" dirty="0" err="1" smtClean="0"/>
              <a:t>архітектурних</a:t>
            </a:r>
            <a:r>
              <a:rPr lang="ru-RU" sz="2000" dirty="0" smtClean="0"/>
              <a:t> </a:t>
            </a:r>
            <a:r>
              <a:rPr lang="ru-RU" sz="2000" dirty="0" err="1" smtClean="0"/>
              <a:t>споруд</a:t>
            </a:r>
            <a:r>
              <a:rPr lang="ru-RU" sz="2000" dirty="0" smtClean="0"/>
              <a:t>; </a:t>
            </a:r>
            <a:r>
              <a:rPr lang="ru-RU" sz="2000" dirty="0" err="1" smtClean="0"/>
              <a:t>другий</a:t>
            </a:r>
            <a:r>
              <a:rPr lang="ru-RU" sz="2000" dirty="0" smtClean="0"/>
              <a:t> - </a:t>
            </a:r>
            <a:r>
              <a:rPr lang="ru-RU" sz="2000" dirty="0" err="1" smtClean="0"/>
              <a:t>цілісне</a:t>
            </a:r>
            <a:r>
              <a:rPr lang="ru-RU" sz="2000" dirty="0" smtClean="0"/>
              <a:t> </a:t>
            </a:r>
            <a:r>
              <a:rPr lang="ru-RU" sz="2000" dirty="0" err="1" smtClean="0"/>
              <a:t>художнє</a:t>
            </a:r>
            <a:r>
              <a:rPr lang="ru-RU" sz="2000" dirty="0" smtClean="0"/>
              <a:t> </a:t>
            </a:r>
            <a:r>
              <a:rPr lang="ru-RU" sz="2000" dirty="0" err="1" smtClean="0"/>
              <a:t>ландшафтне</a:t>
            </a:r>
            <a:r>
              <a:rPr lang="ru-RU" sz="2000" dirty="0" smtClean="0"/>
              <a:t> </a:t>
            </a:r>
            <a:r>
              <a:rPr lang="ru-RU" sz="2000" dirty="0" err="1" smtClean="0"/>
              <a:t>оформлення</a:t>
            </a:r>
            <a:r>
              <a:rPr lang="ru-RU" sz="2000" dirty="0" smtClean="0"/>
              <a:t> </a:t>
            </a:r>
            <a:r>
              <a:rPr lang="ru-RU" sz="2000" dirty="0" err="1" smtClean="0"/>
              <a:t>території</a:t>
            </a:r>
            <a:r>
              <a:rPr lang="ru-RU" sz="2000" dirty="0" smtClean="0"/>
              <a:t> парку.</a:t>
            </a:r>
          </a:p>
          <a:p>
            <a:r>
              <a:rPr lang="ru-RU" sz="2000" dirty="0" err="1" smtClean="0"/>
              <a:t>Роботи</a:t>
            </a:r>
            <a:r>
              <a:rPr lang="ru-RU" sz="2000" dirty="0" smtClean="0"/>
              <a:t> в парку велись </a:t>
            </a:r>
            <a:r>
              <a:rPr lang="ru-RU" sz="2000" dirty="0" err="1" smtClean="0"/>
              <a:t>постійно</a:t>
            </a:r>
            <a:r>
              <a:rPr lang="ru-RU" sz="2000" dirty="0" smtClean="0"/>
              <a:t> до 90-х </a:t>
            </a:r>
            <a:r>
              <a:rPr lang="ru-RU" sz="2000" dirty="0" err="1" smtClean="0"/>
              <a:t>років</a:t>
            </a:r>
            <a:r>
              <a:rPr lang="ru-RU" sz="2000" dirty="0" smtClean="0"/>
              <a:t>. </a:t>
            </a:r>
            <a:r>
              <a:rPr lang="ru-RU" sz="2000" dirty="0" err="1" smtClean="0"/>
              <a:t>Останнє</a:t>
            </a:r>
            <a:r>
              <a:rPr lang="ru-RU" sz="2000" dirty="0" smtClean="0"/>
              <a:t> </a:t>
            </a:r>
            <a:r>
              <a:rPr lang="ru-RU" sz="2000" dirty="0" err="1" smtClean="0"/>
              <a:t>десятиліття</a:t>
            </a:r>
            <a:r>
              <a:rPr lang="ru-RU" sz="2000" dirty="0" smtClean="0"/>
              <a:t> ХХ </a:t>
            </a:r>
            <a:r>
              <a:rPr lang="ru-RU" sz="2000" dirty="0" err="1" smtClean="0"/>
              <a:t>століття</a:t>
            </a:r>
            <a:r>
              <a:rPr lang="ru-RU" sz="2000" dirty="0" smtClean="0"/>
              <a:t> в </a:t>
            </a:r>
            <a:r>
              <a:rPr lang="ru-RU" sz="2000" dirty="0" err="1" smtClean="0"/>
              <a:t>економічному</a:t>
            </a:r>
            <a:r>
              <a:rPr lang="ru-RU" sz="2000" dirty="0" smtClean="0"/>
              <a:t> </a:t>
            </a:r>
            <a:r>
              <a:rPr lang="ru-RU" sz="2000" dirty="0" err="1" smtClean="0"/>
              <a:t>плані</a:t>
            </a:r>
            <a:r>
              <a:rPr lang="ru-RU" sz="2000" dirty="0" smtClean="0"/>
              <a:t> </a:t>
            </a:r>
            <a:r>
              <a:rPr lang="ru-RU" sz="2000" dirty="0" err="1" smtClean="0"/>
              <a:t>було</a:t>
            </a:r>
            <a:r>
              <a:rPr lang="ru-RU" sz="2000" dirty="0" smtClean="0"/>
              <a:t> </a:t>
            </a:r>
            <a:r>
              <a:rPr lang="ru-RU" sz="2000" dirty="0" err="1" smtClean="0"/>
              <a:t>дуже</a:t>
            </a:r>
            <a:r>
              <a:rPr lang="ru-RU" sz="2000" dirty="0" smtClean="0"/>
              <a:t> </a:t>
            </a:r>
            <a:r>
              <a:rPr lang="ru-RU" sz="2000" dirty="0" err="1" smtClean="0"/>
              <a:t>скрутним</a:t>
            </a:r>
            <a:r>
              <a:rPr lang="ru-RU" sz="2000" dirty="0" smtClean="0"/>
              <a:t> для "</a:t>
            </a:r>
            <a:r>
              <a:rPr lang="ru-RU" sz="2000" dirty="0" err="1" smtClean="0"/>
              <a:t>Олександрії</a:t>
            </a:r>
            <a:r>
              <a:rPr lang="ru-RU" sz="2000" dirty="0" smtClean="0"/>
              <a:t>", </a:t>
            </a:r>
            <a:r>
              <a:rPr lang="ru-RU" sz="2000" dirty="0" err="1" smtClean="0"/>
              <a:t>але</a:t>
            </a:r>
            <a:r>
              <a:rPr lang="ru-RU" sz="2000" dirty="0" smtClean="0"/>
              <a:t> зараз </a:t>
            </a:r>
            <a:r>
              <a:rPr lang="ru-RU" sz="2000" dirty="0" err="1" smtClean="0"/>
              <a:t>ситуація</a:t>
            </a:r>
            <a:r>
              <a:rPr lang="ru-RU" sz="2000" dirty="0" smtClean="0"/>
              <a:t> почала </a:t>
            </a:r>
            <a:r>
              <a:rPr lang="ru-RU" sz="2000" dirty="0" err="1" smtClean="0"/>
              <a:t>змінюватись</a:t>
            </a:r>
            <a:r>
              <a:rPr lang="ru-RU" sz="2000" dirty="0" smtClean="0"/>
              <a:t> - </a:t>
            </a:r>
            <a:r>
              <a:rPr lang="ru-RU" sz="2000" dirty="0" err="1" smtClean="0"/>
              <a:t>відновились</a:t>
            </a:r>
            <a:r>
              <a:rPr lang="ru-RU" sz="2000" dirty="0" smtClean="0"/>
              <a:t> </a:t>
            </a:r>
            <a:r>
              <a:rPr lang="ru-RU" sz="2000" dirty="0" err="1" smtClean="0"/>
              <a:t>реставраційні</a:t>
            </a:r>
            <a:r>
              <a:rPr lang="ru-RU" sz="2000" dirty="0" smtClean="0"/>
              <a:t> </a:t>
            </a:r>
            <a:r>
              <a:rPr lang="ru-RU" sz="2000" dirty="0" err="1" smtClean="0"/>
              <a:t>роботи</a:t>
            </a:r>
            <a:r>
              <a:rPr lang="ru-RU" sz="2000" dirty="0" smtClean="0"/>
              <a:t>, почали </a:t>
            </a:r>
            <a:r>
              <a:rPr lang="ru-RU" sz="2000" dirty="0" err="1" smtClean="0"/>
              <a:t>з'являтись</a:t>
            </a:r>
            <a:r>
              <a:rPr lang="ru-RU" sz="2000" dirty="0" smtClean="0"/>
              <a:t> </a:t>
            </a:r>
            <a:r>
              <a:rPr lang="ru-RU" sz="2000" dirty="0" err="1" smtClean="0"/>
              <a:t>нові</a:t>
            </a:r>
            <a:r>
              <a:rPr lang="ru-RU" sz="2000" dirty="0" smtClean="0"/>
              <a:t> </a:t>
            </a:r>
            <a:r>
              <a:rPr lang="ru-RU" sz="2000" dirty="0" err="1" smtClean="0"/>
              <a:t>скульптури</a:t>
            </a:r>
            <a:r>
              <a:rPr lang="ru-RU" sz="2000" dirty="0" smtClean="0"/>
              <a:t> (</a:t>
            </a:r>
            <a:r>
              <a:rPr lang="ru-RU" sz="2000" dirty="0" err="1" smtClean="0"/>
              <a:t>які</a:t>
            </a:r>
            <a:r>
              <a:rPr lang="ru-RU" sz="2000" dirty="0" smtClean="0"/>
              <a:t> </a:t>
            </a:r>
            <a:r>
              <a:rPr lang="ru-RU" sz="2000" dirty="0" err="1" smtClean="0"/>
              <a:t>вже</a:t>
            </a:r>
            <a:r>
              <a:rPr lang="ru-RU" sz="2000" dirty="0" smtClean="0"/>
              <a:t> </a:t>
            </a:r>
            <a:r>
              <a:rPr lang="ru-RU" sz="2000" dirty="0" err="1" smtClean="0"/>
              <a:t>навіть</a:t>
            </a:r>
            <a:r>
              <a:rPr lang="ru-RU" sz="2000" dirty="0" smtClean="0"/>
              <a:t> </a:t>
            </a:r>
            <a:r>
              <a:rPr lang="ru-RU" sz="2000" dirty="0" err="1" smtClean="0"/>
              <a:t>встигли</a:t>
            </a:r>
            <a:r>
              <a:rPr lang="ru-RU" sz="2000" dirty="0" smtClean="0"/>
              <a:t> </a:t>
            </a:r>
            <a:r>
              <a:rPr lang="ru-RU" sz="2000" dirty="0" err="1" smtClean="0"/>
              <a:t>пошкодити</a:t>
            </a:r>
            <a:r>
              <a:rPr lang="ru-RU" sz="2000" dirty="0" smtClean="0"/>
              <a:t> </a:t>
            </a:r>
            <a:r>
              <a:rPr lang="ru-RU" sz="2000" dirty="0" err="1" smtClean="0"/>
              <a:t>вандали</a:t>
            </a:r>
            <a:r>
              <a:rPr lang="ru-RU" sz="2000" dirty="0" smtClean="0"/>
              <a:t>), повернулись </a:t>
            </a:r>
            <a:r>
              <a:rPr lang="ru-RU" sz="2000" dirty="0" err="1" smtClean="0"/>
              <a:t>лебеді</a:t>
            </a:r>
            <a:r>
              <a:rPr lang="ru-RU" sz="2000" dirty="0" smtClean="0"/>
              <a:t>.</a:t>
            </a:r>
            <a:endParaRPr lang="ru-RU" sz="2000" dirty="0"/>
          </a:p>
        </p:txBody>
      </p:sp>
      <p:pic>
        <p:nvPicPr>
          <p:cNvPr id="8" name="Рисунок 7" descr="oleks11_10_18.jpg"/>
          <p:cNvPicPr>
            <a:picLocks noChangeAspect="1"/>
          </p:cNvPicPr>
          <p:nvPr/>
        </p:nvPicPr>
        <p:blipFill>
          <a:blip r:embed="rId3"/>
          <a:stretch>
            <a:fillRect/>
          </a:stretch>
        </p:blipFill>
        <p:spPr>
          <a:xfrm>
            <a:off x="4460868" y="3757444"/>
            <a:ext cx="4683132" cy="31005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900"/>
            <a:ext cx="8229600" cy="1143000"/>
          </a:xfrm>
        </p:spPr>
        <p:txBody>
          <a:bodyPr/>
          <a:lstStyle/>
          <a:p>
            <a:r>
              <a:rPr lang="ru-RU" dirty="0" smtClean="0">
                <a:latin typeface="Times New Roman" pitchFamily="18" charset="0"/>
                <a:cs typeface="Times New Roman" pitchFamily="18" charset="0"/>
              </a:rPr>
              <a:t>Велика </a:t>
            </a:r>
            <a:r>
              <a:rPr lang="ru-RU" dirty="0" err="1" smtClean="0">
                <a:latin typeface="Times New Roman" pitchFamily="18" charset="0"/>
                <a:cs typeface="Times New Roman" pitchFamily="18" charset="0"/>
              </a:rPr>
              <a:t>галявина</a:t>
            </a:r>
            <a:endParaRPr lang="ru-RU" dirty="0">
              <a:latin typeface="Times New Roman" pitchFamily="18" charset="0"/>
              <a:cs typeface="Times New Roman" pitchFamily="18" charset="0"/>
            </a:endParaRPr>
          </a:p>
        </p:txBody>
      </p:sp>
      <p:pic>
        <p:nvPicPr>
          <p:cNvPr id="4" name="Содержимое 3" descr="oleks_09_10_1.jpg"/>
          <p:cNvPicPr>
            <a:picLocks noGrp="1" noChangeAspect="1"/>
          </p:cNvPicPr>
          <p:nvPr>
            <p:ph idx="1"/>
          </p:nvPr>
        </p:nvPicPr>
        <p:blipFill>
          <a:blip r:embed="rId2"/>
          <a:stretch>
            <a:fillRect/>
          </a:stretch>
        </p:blipFill>
        <p:spPr>
          <a:xfrm>
            <a:off x="0" y="788277"/>
            <a:ext cx="9144000" cy="606972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143000"/>
          </a:xfrm>
        </p:spPr>
        <p:txBody>
          <a:bodyPr/>
          <a:lstStyle/>
          <a:p>
            <a:r>
              <a:rPr lang="ru-RU" dirty="0" err="1" smtClean="0">
                <a:latin typeface="Times New Roman" pitchFamily="18" charset="0"/>
                <a:cs typeface="Times New Roman" pitchFamily="18" charset="0"/>
              </a:rPr>
              <a:t>Гігантська</a:t>
            </a:r>
            <a:r>
              <a:rPr lang="ru-RU" dirty="0" smtClean="0">
                <a:latin typeface="Times New Roman" pitchFamily="18" charset="0"/>
                <a:cs typeface="Times New Roman" pitchFamily="18" charset="0"/>
              </a:rPr>
              <a:t> тополя (</a:t>
            </a:r>
            <a:r>
              <a:rPr lang="ru-RU" dirty="0" err="1" smtClean="0">
                <a:latin typeface="Times New Roman" pitchFamily="18" charset="0"/>
                <a:cs typeface="Times New Roman" pitchFamily="18" charset="0"/>
              </a:rPr>
              <a:t>осокір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Содержимое 3" descr="oleks11_10_1.jpg"/>
          <p:cNvPicPr>
            <a:picLocks noGrp="1" noChangeAspect="1"/>
          </p:cNvPicPr>
          <p:nvPr>
            <p:ph idx="1"/>
          </p:nvPr>
        </p:nvPicPr>
        <p:blipFill>
          <a:blip r:embed="rId2"/>
          <a:stretch>
            <a:fillRect/>
          </a:stretch>
        </p:blipFill>
        <p:spPr>
          <a:xfrm>
            <a:off x="214282" y="889007"/>
            <a:ext cx="8786842" cy="596899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Times New Roman" pitchFamily="18" charset="0"/>
                <a:cs typeface="Times New Roman" pitchFamily="18" charset="0"/>
              </a:rPr>
              <a:t>Холодний</a:t>
            </a:r>
            <a:r>
              <a:rPr lang="ru-RU" dirty="0" smtClean="0">
                <a:latin typeface="Times New Roman" pitchFamily="18" charset="0"/>
                <a:cs typeface="Times New Roman" pitchFamily="18" charset="0"/>
              </a:rPr>
              <a:t> став</a:t>
            </a:r>
            <a:endParaRPr lang="ru-RU" dirty="0">
              <a:latin typeface="Times New Roman" pitchFamily="18" charset="0"/>
              <a:cs typeface="Times New Roman" pitchFamily="18" charset="0"/>
            </a:endParaRPr>
          </a:p>
        </p:txBody>
      </p:sp>
      <p:pic>
        <p:nvPicPr>
          <p:cNvPr id="4" name="Содержимое 3" descr="oleks11_10_11.jpg"/>
          <p:cNvPicPr>
            <a:picLocks noGrp="1" noChangeAspect="1"/>
          </p:cNvPicPr>
          <p:nvPr>
            <p:ph idx="1"/>
          </p:nvPr>
        </p:nvPicPr>
        <p:blipFill>
          <a:blip r:embed="rId2"/>
          <a:stretch>
            <a:fillRect/>
          </a:stretch>
        </p:blipFill>
        <p:spPr>
          <a:xfrm>
            <a:off x="0" y="1513490"/>
            <a:ext cx="9144000" cy="534451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latin typeface="Times New Roman" pitchFamily="18" charset="0"/>
                <a:cs typeface="Times New Roman" pitchFamily="18" charset="0"/>
              </a:rPr>
              <a:t>Будинок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садівника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Содержимое 3" descr="oleks_budsad1 (1).jpg"/>
          <p:cNvPicPr>
            <a:picLocks noGrp="1" noChangeAspect="1"/>
          </p:cNvPicPr>
          <p:nvPr>
            <p:ph idx="1"/>
          </p:nvPr>
        </p:nvPicPr>
        <p:blipFill>
          <a:blip r:embed="rId2"/>
          <a:stretch>
            <a:fillRect/>
          </a:stretch>
        </p:blipFill>
        <p:spPr>
          <a:xfrm>
            <a:off x="0" y="1481959"/>
            <a:ext cx="9144000" cy="537604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Центральний вхід до парку</a:t>
            </a:r>
            <a:endParaRPr lang="ru-RU" dirty="0"/>
          </a:p>
        </p:txBody>
      </p:sp>
      <p:pic>
        <p:nvPicPr>
          <p:cNvPr id="4" name="Содержимое 3" descr="glavVxod.jpg"/>
          <p:cNvPicPr>
            <a:picLocks noGrp="1" noChangeAspect="1"/>
          </p:cNvPicPr>
          <p:nvPr>
            <p:ph idx="1"/>
          </p:nvPr>
        </p:nvPicPr>
        <p:blipFill>
          <a:blip r:embed="rId2"/>
          <a:stretch>
            <a:fillRect/>
          </a:stretch>
        </p:blipFill>
        <p:spPr>
          <a:xfrm>
            <a:off x="571472" y="1589781"/>
            <a:ext cx="7929586" cy="526821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736"/>
            <a:ext cx="8229600" cy="1143000"/>
          </a:xfrm>
        </p:spPr>
        <p:txBody>
          <a:bodyPr>
            <a:normAutofit fontScale="90000"/>
          </a:bodyPr>
          <a:lstStyle/>
          <a:p>
            <a:r>
              <a:rPr lang="ru-RU" sz="2000" dirty="0" smtClean="0"/>
              <a:t>При </a:t>
            </a:r>
            <a:r>
              <a:rPr lang="ru-RU" sz="2000" dirty="0" err="1" smtClean="0"/>
              <a:t>вході</a:t>
            </a:r>
            <a:r>
              <a:rPr lang="ru-RU" sz="2000" dirty="0" smtClean="0"/>
              <a:t> в "</a:t>
            </a:r>
            <a:r>
              <a:rPr lang="ru-RU" sz="2000" dirty="0" err="1" smtClean="0"/>
              <a:t>Олександрію</a:t>
            </a:r>
            <a:r>
              <a:rPr lang="ru-RU" sz="2000" dirty="0" smtClean="0"/>
              <a:t>" </a:t>
            </a:r>
            <a:r>
              <a:rPr lang="ru-RU" sz="2000" dirty="0" err="1" smtClean="0"/>
              <a:t>відвідувачів</a:t>
            </a:r>
            <a:r>
              <a:rPr lang="ru-RU" sz="2000" dirty="0" smtClean="0"/>
              <a:t> </a:t>
            </a:r>
            <a:r>
              <a:rPr lang="ru-RU" sz="2000" dirty="0" err="1" smtClean="0"/>
              <a:t>зустрічають</a:t>
            </a:r>
            <a:r>
              <a:rPr lang="ru-RU" sz="2000" dirty="0" smtClean="0"/>
              <a:t> </a:t>
            </a:r>
            <a:r>
              <a:rPr lang="ru-RU" sz="2000" dirty="0" err="1" smtClean="0"/>
              <a:t>погруддя</a:t>
            </a:r>
            <a:r>
              <a:rPr lang="ru-RU" sz="2000" dirty="0" smtClean="0"/>
              <a:t> Тараса </a:t>
            </a:r>
            <a:r>
              <a:rPr lang="ru-RU" sz="2000" dirty="0" err="1" smtClean="0"/>
              <a:t>Шевченка</a:t>
            </a:r>
            <a:r>
              <a:rPr lang="ru-RU" sz="2000" dirty="0" smtClean="0"/>
              <a:t> та </a:t>
            </a:r>
            <a:r>
              <a:rPr lang="ru-RU" sz="2000" dirty="0" err="1" smtClean="0"/>
              <a:t>Олександра</a:t>
            </a:r>
            <a:r>
              <a:rPr lang="ru-RU" sz="2000" dirty="0" smtClean="0"/>
              <a:t> </a:t>
            </a:r>
            <a:r>
              <a:rPr lang="ru-RU" sz="2000" dirty="0" err="1" smtClean="0"/>
              <a:t>Пушкіна</a:t>
            </a:r>
            <a:r>
              <a:rPr lang="ru-RU" sz="2000" dirty="0" smtClean="0"/>
              <a:t>. </a:t>
            </a:r>
            <a:r>
              <a:rPr lang="ru-RU" sz="2000" dirty="0" err="1" smtClean="0"/>
              <a:t>Поети</a:t>
            </a:r>
            <a:r>
              <a:rPr lang="ru-RU" sz="2000" dirty="0" smtClean="0"/>
              <a:t> </a:t>
            </a:r>
            <a:r>
              <a:rPr lang="ru-RU" sz="2000" dirty="0" err="1" smtClean="0"/>
              <a:t>бували</a:t>
            </a:r>
            <a:r>
              <a:rPr lang="ru-RU" sz="2000" dirty="0" smtClean="0"/>
              <a:t> в парку. </a:t>
            </a:r>
            <a:r>
              <a:rPr lang="ru-RU" sz="2000" dirty="0" err="1" smtClean="0"/>
              <a:t>Пушкін</a:t>
            </a:r>
            <a:r>
              <a:rPr lang="ru-RU" sz="2000" dirty="0" smtClean="0"/>
              <a:t> </a:t>
            </a:r>
            <a:r>
              <a:rPr lang="ru-RU" sz="2000" dirty="0" err="1" smtClean="0"/>
              <a:t>навіть</a:t>
            </a:r>
            <a:r>
              <a:rPr lang="ru-RU" sz="2000" dirty="0" smtClean="0"/>
              <a:t> написав тут </a:t>
            </a:r>
            <a:r>
              <a:rPr lang="ru-RU" sz="2000" dirty="0" err="1" smtClean="0"/>
              <a:t>частину</a:t>
            </a:r>
            <a:r>
              <a:rPr lang="ru-RU" sz="2000" dirty="0" smtClean="0"/>
              <a:t> </a:t>
            </a:r>
            <a:br>
              <a:rPr lang="ru-RU" sz="2000" dirty="0" smtClean="0"/>
            </a:br>
            <a:r>
              <a:rPr lang="ru-RU" sz="2000" dirty="0" err="1" smtClean="0"/>
              <a:t>своєї</a:t>
            </a:r>
            <a:r>
              <a:rPr lang="ru-RU" sz="2000" dirty="0" smtClean="0"/>
              <a:t> </a:t>
            </a:r>
            <a:r>
              <a:rPr lang="ru-RU" sz="2000" dirty="0" err="1" smtClean="0"/>
              <a:t>поеми</a:t>
            </a:r>
            <a:r>
              <a:rPr lang="ru-RU" sz="2000" dirty="0" smtClean="0"/>
              <a:t> «Полтава»:</a:t>
            </a:r>
            <a:br>
              <a:rPr lang="ru-RU" sz="2000" dirty="0" smtClean="0"/>
            </a:br>
            <a:r>
              <a:rPr lang="ru-RU" sz="2000" dirty="0" smtClean="0"/>
              <a:t/>
            </a:r>
            <a:br>
              <a:rPr lang="ru-RU" sz="2000" dirty="0" smtClean="0"/>
            </a:br>
            <a:r>
              <a:rPr lang="ru-RU" sz="2000" dirty="0" smtClean="0"/>
              <a:t>Тиха украинская ночь.</a:t>
            </a:r>
            <a:br>
              <a:rPr lang="ru-RU" sz="2000" dirty="0" smtClean="0"/>
            </a:br>
            <a:r>
              <a:rPr lang="ru-RU" sz="2000" dirty="0" smtClean="0"/>
              <a:t>Прозрачно небо. Звезды блещут.</a:t>
            </a:r>
            <a:br>
              <a:rPr lang="ru-RU" sz="2000" dirty="0" smtClean="0"/>
            </a:br>
            <a:r>
              <a:rPr lang="ru-RU" sz="2000" dirty="0" smtClean="0"/>
              <a:t>Своей дремоты превозмочь</a:t>
            </a:r>
            <a:br>
              <a:rPr lang="ru-RU" sz="2000" dirty="0" smtClean="0"/>
            </a:br>
            <a:r>
              <a:rPr lang="ru-RU" sz="2000" dirty="0" smtClean="0"/>
              <a:t>Не хочет воздух. Чуть трепещут</a:t>
            </a:r>
            <a:br>
              <a:rPr lang="ru-RU" sz="2000" dirty="0" smtClean="0"/>
            </a:br>
            <a:r>
              <a:rPr lang="ru-RU" sz="2000" dirty="0" smtClean="0"/>
              <a:t>Сребристых тополей листы.</a:t>
            </a:r>
            <a:br>
              <a:rPr lang="ru-RU" sz="2000" dirty="0" smtClean="0"/>
            </a:br>
            <a:r>
              <a:rPr lang="ru-RU" sz="2000" dirty="0" smtClean="0"/>
              <a:t>Луна спокойно с высоты</a:t>
            </a:r>
            <a:br>
              <a:rPr lang="ru-RU" sz="2000" dirty="0" smtClean="0"/>
            </a:br>
            <a:r>
              <a:rPr lang="ru-RU" sz="2000" dirty="0" smtClean="0"/>
              <a:t>Над Белой Церковью сияет</a:t>
            </a:r>
            <a:br>
              <a:rPr lang="ru-RU" sz="2000" dirty="0" smtClean="0"/>
            </a:br>
            <a:r>
              <a:rPr lang="ru-RU" sz="2000" dirty="0" smtClean="0"/>
              <a:t>И пышных гетманов сады</a:t>
            </a:r>
            <a:br>
              <a:rPr lang="ru-RU" sz="2000" dirty="0" smtClean="0"/>
            </a:br>
            <a:r>
              <a:rPr lang="ru-RU" sz="2000" dirty="0" smtClean="0"/>
              <a:t>И старый замок озаряет.</a:t>
            </a:r>
            <a:br>
              <a:rPr lang="ru-RU" sz="2000" dirty="0" smtClean="0"/>
            </a:br>
            <a:endParaRPr lang="ru-RU" sz="2000" dirty="0"/>
          </a:p>
        </p:txBody>
      </p:sp>
      <p:pic>
        <p:nvPicPr>
          <p:cNvPr id="4" name="Содержимое 3" descr="Portret-Taras-SHevchenko..jpg"/>
          <p:cNvPicPr>
            <a:picLocks noGrp="1" noChangeAspect="1"/>
          </p:cNvPicPr>
          <p:nvPr>
            <p:ph idx="1"/>
          </p:nvPr>
        </p:nvPicPr>
        <p:blipFill>
          <a:blip r:embed="rId2"/>
          <a:stretch>
            <a:fillRect/>
          </a:stretch>
        </p:blipFill>
        <p:spPr>
          <a:xfrm>
            <a:off x="6143636" y="857232"/>
            <a:ext cx="2357455" cy="3143272"/>
          </a:xfrm>
        </p:spPr>
      </p:pic>
      <p:pic>
        <p:nvPicPr>
          <p:cNvPr id="5" name="Рисунок 4" descr="pushkin-rz2.gif"/>
          <p:cNvPicPr>
            <a:picLocks noChangeAspect="1"/>
          </p:cNvPicPr>
          <p:nvPr/>
        </p:nvPicPr>
        <p:blipFill>
          <a:blip r:embed="rId3"/>
          <a:stretch>
            <a:fillRect/>
          </a:stretch>
        </p:blipFill>
        <p:spPr>
          <a:xfrm>
            <a:off x="357158" y="785794"/>
            <a:ext cx="2376980" cy="3286148"/>
          </a:xfrm>
          <a:prstGeom prst="rect">
            <a:avLst/>
          </a:prstGeom>
        </p:spPr>
      </p:pic>
      <p:sp>
        <p:nvSpPr>
          <p:cNvPr id="6" name="Прямоугольник 5"/>
          <p:cNvSpPr/>
          <p:nvPr/>
        </p:nvSpPr>
        <p:spPr>
          <a:xfrm>
            <a:off x="428596" y="4071942"/>
            <a:ext cx="8715404" cy="2585323"/>
          </a:xfrm>
          <a:prstGeom prst="rect">
            <a:avLst/>
          </a:prstGeom>
        </p:spPr>
        <p:txBody>
          <a:bodyPr wrap="square">
            <a:spAutoFit/>
          </a:bodyPr>
          <a:lstStyle/>
          <a:p>
            <a:r>
              <a:rPr lang="ru-RU" dirty="0" smtClean="0"/>
              <a:t>На </a:t>
            </a:r>
            <a:r>
              <a:rPr lang="ru-RU" dirty="0" err="1" smtClean="0"/>
              <a:t>відміну</a:t>
            </a:r>
            <a:r>
              <a:rPr lang="ru-RU" dirty="0" smtClean="0"/>
              <a:t> </a:t>
            </a:r>
            <a:r>
              <a:rPr lang="ru-RU" dirty="0" err="1" smtClean="0"/>
              <a:t>від</a:t>
            </a:r>
            <a:r>
              <a:rPr lang="ru-RU" dirty="0" smtClean="0"/>
              <a:t> </a:t>
            </a:r>
            <a:r>
              <a:rPr lang="ru-RU" dirty="0" err="1" smtClean="0"/>
              <a:t>тієї</a:t>
            </a:r>
            <a:r>
              <a:rPr lang="ru-RU" dirty="0" smtClean="0"/>
              <a:t> ж «</a:t>
            </a:r>
            <a:r>
              <a:rPr lang="ru-RU" dirty="0" err="1" smtClean="0"/>
              <a:t>Софіївки</a:t>
            </a:r>
            <a:r>
              <a:rPr lang="ru-RU" dirty="0" smtClean="0"/>
              <a:t>», де </a:t>
            </a:r>
            <a:r>
              <a:rPr lang="ru-RU" dirty="0" err="1" smtClean="0"/>
              <a:t>відразу</a:t>
            </a:r>
            <a:r>
              <a:rPr lang="ru-RU" dirty="0" smtClean="0"/>
              <a:t> все </a:t>
            </a:r>
            <a:r>
              <a:rPr lang="ru-RU" dirty="0" err="1" smtClean="0"/>
              <a:t>зрозуміло</a:t>
            </a:r>
            <a:r>
              <a:rPr lang="ru-RU" dirty="0" smtClean="0"/>
              <a:t>, </a:t>
            </a:r>
            <a:r>
              <a:rPr lang="ru-RU" dirty="0" err="1" smtClean="0"/>
              <a:t>ввійшовши</a:t>
            </a:r>
            <a:r>
              <a:rPr lang="ru-RU" dirty="0" smtClean="0"/>
              <a:t> в "</a:t>
            </a:r>
            <a:r>
              <a:rPr lang="ru-RU" dirty="0" err="1" smtClean="0"/>
              <a:t>Олександрію</a:t>
            </a:r>
            <a:r>
              <a:rPr lang="ru-RU" dirty="0" smtClean="0"/>
              <a:t>" </a:t>
            </a:r>
            <a:r>
              <a:rPr lang="ru-RU" dirty="0" err="1" smtClean="0"/>
              <a:t>відвідувачі</a:t>
            </a:r>
            <a:r>
              <a:rPr lang="ru-RU" dirty="0" smtClean="0"/>
              <a:t> </a:t>
            </a:r>
            <a:r>
              <a:rPr lang="ru-RU" dirty="0" err="1" smtClean="0"/>
              <a:t>зупиняються</a:t>
            </a:r>
            <a:r>
              <a:rPr lang="ru-RU" dirty="0" smtClean="0"/>
              <a:t>, </a:t>
            </a:r>
            <a:r>
              <a:rPr lang="ru-RU" dirty="0" err="1" smtClean="0"/>
              <a:t>стурбовані</a:t>
            </a:r>
            <a:r>
              <a:rPr lang="ru-RU" dirty="0" smtClean="0"/>
              <a:t> </a:t>
            </a:r>
            <a:r>
              <a:rPr lang="ru-RU" dirty="0" err="1" smtClean="0"/>
              <a:t>розгалуженням</a:t>
            </a:r>
            <a:r>
              <a:rPr lang="ru-RU" dirty="0" smtClean="0"/>
              <a:t> </a:t>
            </a:r>
            <a:r>
              <a:rPr lang="ru-RU" dirty="0" err="1" smtClean="0"/>
              <a:t>численних</a:t>
            </a:r>
            <a:r>
              <a:rPr lang="ru-RU" dirty="0" smtClean="0"/>
              <a:t> алей, </a:t>
            </a:r>
            <a:r>
              <a:rPr lang="ru-RU" dirty="0" err="1" smtClean="0"/>
              <a:t>і</a:t>
            </a:r>
            <a:r>
              <a:rPr lang="ru-RU" dirty="0" smtClean="0"/>
              <a:t> </a:t>
            </a:r>
            <a:r>
              <a:rPr lang="ru-RU" dirty="0" err="1" smtClean="0"/>
              <a:t>міркують</a:t>
            </a:r>
            <a:r>
              <a:rPr lang="ru-RU" dirty="0" smtClean="0"/>
              <a:t> </a:t>
            </a:r>
            <a:r>
              <a:rPr lang="ru-RU" dirty="0" err="1" smtClean="0"/>
              <a:t>куди</a:t>
            </a:r>
            <a:r>
              <a:rPr lang="ru-RU" dirty="0" smtClean="0"/>
              <a:t> </a:t>
            </a:r>
            <a:r>
              <a:rPr lang="ru-RU" dirty="0" err="1" smtClean="0"/>
              <a:t>прямувати</a:t>
            </a:r>
            <a:r>
              <a:rPr lang="ru-RU" dirty="0" smtClean="0"/>
              <a:t> </a:t>
            </a:r>
            <a:r>
              <a:rPr lang="ru-RU" dirty="0" err="1" smtClean="0"/>
              <a:t>далі</a:t>
            </a:r>
            <a:r>
              <a:rPr lang="ru-RU" dirty="0" smtClean="0"/>
              <a:t>. </a:t>
            </a:r>
            <a:r>
              <a:rPr lang="ru-RU" dirty="0" err="1" smtClean="0"/>
              <a:t>Загальна</a:t>
            </a:r>
            <a:r>
              <a:rPr lang="ru-RU" dirty="0" smtClean="0"/>
              <a:t> </a:t>
            </a:r>
            <a:r>
              <a:rPr lang="ru-RU" dirty="0" err="1" smtClean="0"/>
              <a:t>протяжність</a:t>
            </a:r>
            <a:r>
              <a:rPr lang="ru-RU" dirty="0" smtClean="0"/>
              <a:t> </a:t>
            </a:r>
            <a:r>
              <a:rPr lang="ru-RU" dirty="0" err="1" smtClean="0"/>
              <a:t>дорожно-алейної</a:t>
            </a:r>
            <a:r>
              <a:rPr lang="ru-RU" dirty="0" smtClean="0"/>
              <a:t> </a:t>
            </a:r>
            <a:r>
              <a:rPr lang="ru-RU" dirty="0" err="1" smtClean="0"/>
              <a:t>мережі</a:t>
            </a:r>
            <a:r>
              <a:rPr lang="ru-RU" dirty="0" smtClean="0"/>
              <a:t> парку </a:t>
            </a:r>
            <a:r>
              <a:rPr lang="ru-RU" dirty="0" err="1" smtClean="0"/>
              <a:t>понад</a:t>
            </a:r>
            <a:r>
              <a:rPr lang="ru-RU" dirty="0" smtClean="0"/>
              <a:t> 20 км, для того </a:t>
            </a:r>
            <a:r>
              <a:rPr lang="ru-RU" dirty="0" err="1" smtClean="0"/>
              <a:t>щоб</a:t>
            </a:r>
            <a:r>
              <a:rPr lang="ru-RU" dirty="0" smtClean="0"/>
              <a:t> пройти </a:t>
            </a:r>
            <a:r>
              <a:rPr lang="ru-RU" dirty="0" err="1" smtClean="0"/>
              <a:t>усіма</a:t>
            </a:r>
            <a:r>
              <a:rPr lang="ru-RU" dirty="0" smtClean="0"/>
              <a:t> </a:t>
            </a:r>
            <a:r>
              <a:rPr lang="ru-RU" dirty="0" err="1" smtClean="0"/>
              <a:t>алеями</a:t>
            </a:r>
            <a:r>
              <a:rPr lang="ru-RU" dirty="0" smtClean="0"/>
              <a:t> та стежками, </a:t>
            </a:r>
            <a:r>
              <a:rPr lang="ru-RU" dirty="0" err="1" smtClean="0"/>
              <a:t>уважно</a:t>
            </a:r>
            <a:r>
              <a:rPr lang="ru-RU" dirty="0" smtClean="0"/>
              <a:t> </a:t>
            </a:r>
            <a:r>
              <a:rPr lang="ru-RU" dirty="0" err="1" smtClean="0"/>
              <a:t>оглядаючи</a:t>
            </a:r>
            <a:r>
              <a:rPr lang="ru-RU" dirty="0" smtClean="0"/>
              <a:t> </a:t>
            </a:r>
            <a:r>
              <a:rPr lang="ru-RU" dirty="0" err="1" smtClean="0"/>
              <a:t>ландшафти</a:t>
            </a:r>
            <a:r>
              <a:rPr lang="ru-RU" dirty="0" smtClean="0"/>
              <a:t>, </a:t>
            </a:r>
            <a:r>
              <a:rPr lang="ru-RU" dirty="0" err="1" smtClean="0"/>
              <a:t>що</a:t>
            </a:r>
            <a:r>
              <a:rPr lang="ru-RU" dirty="0" smtClean="0"/>
              <a:t> </a:t>
            </a:r>
            <a:r>
              <a:rPr lang="ru-RU" dirty="0" err="1" smtClean="0"/>
              <a:t>примикають</a:t>
            </a:r>
            <a:r>
              <a:rPr lang="ru-RU" dirty="0" smtClean="0"/>
              <a:t> до них, </a:t>
            </a:r>
            <a:r>
              <a:rPr lang="ru-RU" dirty="0" err="1" smtClean="0"/>
              <a:t>знадобиться</a:t>
            </a:r>
            <a:r>
              <a:rPr lang="ru-RU" dirty="0" smtClean="0"/>
              <a:t> не один день. </a:t>
            </a:r>
            <a:r>
              <a:rPr lang="ru-RU" dirty="0" err="1" smtClean="0"/>
              <a:t>Від</a:t>
            </a:r>
            <a:r>
              <a:rPr lang="ru-RU" dirty="0" smtClean="0"/>
              <a:t> головного входу </a:t>
            </a:r>
            <a:r>
              <a:rPr lang="ru-RU" dirty="0" err="1" smtClean="0"/>
              <a:t>углиб</a:t>
            </a:r>
            <a:r>
              <a:rPr lang="ru-RU" dirty="0" smtClean="0"/>
              <a:t> </a:t>
            </a:r>
            <a:r>
              <a:rPr lang="ru-RU" dirty="0" err="1" smtClean="0"/>
              <a:t>веде</a:t>
            </a:r>
            <a:r>
              <a:rPr lang="ru-RU" dirty="0" smtClean="0"/>
              <a:t> Головна алея, яка </a:t>
            </a:r>
            <a:r>
              <a:rPr lang="ru-RU" dirty="0" err="1" smtClean="0"/>
              <a:t>упирається</a:t>
            </a:r>
            <a:r>
              <a:rPr lang="ru-RU" dirty="0" smtClean="0"/>
              <a:t> в </a:t>
            </a:r>
            <a:r>
              <a:rPr lang="ru-RU" dirty="0" err="1" smtClean="0"/>
              <a:t>місце</a:t>
            </a:r>
            <a:r>
              <a:rPr lang="ru-RU" dirty="0" smtClean="0"/>
              <a:t>, де колись стояв палац </a:t>
            </a:r>
            <a:r>
              <a:rPr lang="ru-RU" dirty="0" err="1" smtClean="0"/>
              <a:t>Браницьких</a:t>
            </a:r>
            <a:r>
              <a:rPr lang="ru-RU" dirty="0" smtClean="0"/>
              <a:t> - "</a:t>
            </a:r>
            <a:r>
              <a:rPr lang="ru-RU" dirty="0" err="1" smtClean="0"/>
              <a:t>Дідинець</a:t>
            </a:r>
            <a:r>
              <a:rPr lang="ru-RU" dirty="0" smtClean="0"/>
              <a:t>". </a:t>
            </a:r>
            <a:r>
              <a:rPr lang="ru-RU" dirty="0" err="1" smtClean="0"/>
              <a:t>Від</a:t>
            </a:r>
            <a:r>
              <a:rPr lang="ru-RU" dirty="0" smtClean="0"/>
              <a:t> </a:t>
            </a:r>
            <a:r>
              <a:rPr lang="ru-RU" dirty="0" err="1" smtClean="0"/>
              <a:t>нього</a:t>
            </a:r>
            <a:r>
              <a:rPr lang="ru-RU" dirty="0" smtClean="0"/>
              <a:t> в </a:t>
            </a:r>
            <a:r>
              <a:rPr lang="ru-RU" dirty="0" err="1" smtClean="0"/>
              <a:t>різні</a:t>
            </a:r>
            <a:r>
              <a:rPr lang="ru-RU" dirty="0" smtClean="0"/>
              <a:t> боки </a:t>
            </a:r>
            <a:r>
              <a:rPr lang="ru-RU" dirty="0" err="1" smtClean="0"/>
              <a:t>відходять</a:t>
            </a:r>
            <a:r>
              <a:rPr lang="ru-RU" dirty="0" smtClean="0"/>
              <a:t> </a:t>
            </a:r>
            <a:r>
              <a:rPr lang="ru-RU" dirty="0" err="1" smtClean="0"/>
              <a:t>дрібніші</a:t>
            </a:r>
            <a:r>
              <a:rPr lang="ru-RU" dirty="0" smtClean="0"/>
              <a:t> </a:t>
            </a:r>
            <a:r>
              <a:rPr lang="ru-RU" dirty="0" err="1" smtClean="0"/>
              <a:t>алеї</a:t>
            </a:r>
            <a:r>
              <a:rPr lang="ru-RU" dirty="0" smtClean="0"/>
              <a:t>. «</a:t>
            </a:r>
            <a:r>
              <a:rPr lang="ru-RU" dirty="0" err="1" smtClean="0"/>
              <a:t>Дідинець</a:t>
            </a:r>
            <a:r>
              <a:rPr lang="ru-RU" dirty="0" smtClean="0"/>
              <a:t>» </a:t>
            </a:r>
            <a:r>
              <a:rPr lang="ru-RU" dirty="0" err="1" smtClean="0"/>
              <a:t>нині</a:t>
            </a:r>
            <a:r>
              <a:rPr lang="ru-RU" dirty="0" smtClean="0"/>
              <a:t> </a:t>
            </a:r>
            <a:r>
              <a:rPr lang="ru-RU" dirty="0" err="1" smtClean="0"/>
              <a:t>запланували</a:t>
            </a:r>
            <a:r>
              <a:rPr lang="ru-RU" dirty="0" smtClean="0"/>
              <a:t> </a:t>
            </a:r>
            <a:r>
              <a:rPr lang="ru-RU" dirty="0" err="1" smtClean="0"/>
              <a:t>відновити</a:t>
            </a:r>
            <a:r>
              <a:rPr lang="ru-RU" dirty="0" smtClean="0"/>
              <a:t>: </a:t>
            </a:r>
            <a:r>
              <a:rPr lang="ru-RU" dirty="0" err="1" smtClean="0"/>
              <a:t>відкопали</a:t>
            </a:r>
            <a:r>
              <a:rPr lang="ru-RU" dirty="0" smtClean="0"/>
              <a:t> фундамент та </a:t>
            </a:r>
            <a:r>
              <a:rPr lang="ru-RU" dirty="0" err="1" smtClean="0"/>
              <a:t>основи</a:t>
            </a:r>
            <a:r>
              <a:rPr lang="ru-RU" dirty="0" smtClean="0"/>
              <a:t> колон одного </a:t>
            </a:r>
            <a:r>
              <a:rPr lang="ru-RU" dirty="0" err="1" smtClean="0"/>
              <a:t>із</a:t>
            </a:r>
            <a:r>
              <a:rPr lang="ru-RU" dirty="0" smtClean="0"/>
              <a:t> </a:t>
            </a:r>
            <a:r>
              <a:rPr lang="ru-RU" dirty="0" err="1" smtClean="0"/>
              <a:t>павільйонів</a:t>
            </a:r>
            <a:r>
              <a:rPr lang="ru-RU" dirty="0" smtClean="0"/>
              <a:t>, почали </a:t>
            </a:r>
            <a:r>
              <a:rPr lang="ru-RU" dirty="0" err="1" smtClean="0"/>
              <a:t>відбудову</a:t>
            </a:r>
            <a:r>
              <a:rPr lang="ru-RU" dirty="0" smtClean="0"/>
              <a:t> </a:t>
            </a:r>
            <a:r>
              <a:rPr lang="ru-RU" dirty="0" err="1" smtClean="0"/>
              <a:t>Танцювального</a:t>
            </a:r>
            <a:r>
              <a:rPr lang="ru-RU" dirty="0" smtClean="0"/>
              <a:t> </a:t>
            </a:r>
            <a:r>
              <a:rPr lang="ru-RU" dirty="0" err="1" smtClean="0"/>
              <a:t>павільйону</a:t>
            </a:r>
            <a:r>
              <a:rPr lang="ru-RU" dirty="0" smtClean="0"/>
              <a:t>, </a:t>
            </a:r>
            <a:r>
              <a:rPr lang="ru-RU" dirty="0" err="1" smtClean="0"/>
              <a:t>але</a:t>
            </a:r>
            <a:r>
              <a:rPr lang="ru-RU" dirty="0" smtClean="0"/>
              <a:t> </a:t>
            </a:r>
            <a:r>
              <a:rPr lang="ru-RU" dirty="0" err="1" smtClean="0"/>
              <a:t>триває</a:t>
            </a:r>
            <a:r>
              <a:rPr lang="ru-RU" dirty="0" smtClean="0"/>
              <a:t> вона </a:t>
            </a:r>
            <a:r>
              <a:rPr lang="ru-RU" dirty="0" err="1" smtClean="0"/>
              <a:t>якось</a:t>
            </a:r>
            <a:r>
              <a:rPr lang="ru-RU" dirty="0" smtClean="0"/>
              <a:t> </a:t>
            </a:r>
            <a:r>
              <a:rPr lang="ru-RU" dirty="0" err="1" smtClean="0"/>
              <a:t>мляво</a:t>
            </a:r>
            <a:r>
              <a:rPr lang="ru-RU" dirty="0" smtClean="0"/>
              <a:t>.</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 name="Прямоугольник 5"/>
          <p:cNvSpPr/>
          <p:nvPr/>
        </p:nvSpPr>
        <p:spPr>
          <a:xfrm>
            <a:off x="0" y="3214686"/>
            <a:ext cx="3357554" cy="707886"/>
          </a:xfrm>
          <a:prstGeom prst="rect">
            <a:avLst/>
          </a:prstGeom>
        </p:spPr>
        <p:txBody>
          <a:bodyPr wrap="square">
            <a:spAutoFit/>
          </a:bodyPr>
          <a:lstStyle/>
          <a:p>
            <a:r>
              <a:rPr lang="ru-RU" sz="2000" dirty="0" err="1" smtClean="0"/>
              <a:t>Турецький</a:t>
            </a:r>
            <a:r>
              <a:rPr lang="ru-RU" sz="2000" dirty="0" smtClean="0"/>
              <a:t> </a:t>
            </a:r>
            <a:r>
              <a:rPr lang="ru-RU" sz="2000" dirty="0" err="1" smtClean="0"/>
              <a:t>будиночок</a:t>
            </a:r>
            <a:r>
              <a:rPr lang="ru-RU" sz="2000" dirty="0" smtClean="0"/>
              <a:t> на </a:t>
            </a:r>
            <a:r>
              <a:rPr lang="ru-RU" sz="2000" dirty="0" err="1" smtClean="0"/>
              <a:t>поч</a:t>
            </a:r>
            <a:r>
              <a:rPr lang="ru-RU" sz="2000" dirty="0" smtClean="0"/>
              <a:t>. 21 ст.</a:t>
            </a:r>
            <a:endParaRPr lang="ru-RU" sz="2000" dirty="0"/>
          </a:p>
        </p:txBody>
      </p:sp>
      <p:pic>
        <p:nvPicPr>
          <p:cNvPr id="12" name="Рисунок 11" descr="tur_bud.jpg"/>
          <p:cNvPicPr>
            <a:picLocks noChangeAspect="1"/>
          </p:cNvPicPr>
          <p:nvPr/>
        </p:nvPicPr>
        <p:blipFill>
          <a:blip r:embed="rId2"/>
          <a:stretch>
            <a:fillRect/>
          </a:stretch>
        </p:blipFill>
        <p:spPr>
          <a:xfrm>
            <a:off x="0" y="0"/>
            <a:ext cx="4643438" cy="3082282"/>
          </a:xfrm>
          <a:prstGeom prst="rect">
            <a:avLst/>
          </a:prstGeom>
        </p:spPr>
      </p:pic>
      <p:pic>
        <p:nvPicPr>
          <p:cNvPr id="13" name="Рисунок 12" descr="oleks_2009_tur_budynok1.jpg"/>
          <p:cNvPicPr>
            <a:picLocks noChangeAspect="1"/>
          </p:cNvPicPr>
          <p:nvPr/>
        </p:nvPicPr>
        <p:blipFill>
          <a:blip r:embed="rId3"/>
          <a:stretch>
            <a:fillRect/>
          </a:stretch>
        </p:blipFill>
        <p:spPr>
          <a:xfrm>
            <a:off x="0" y="3938912"/>
            <a:ext cx="5357818" cy="2919087"/>
          </a:xfrm>
          <a:prstGeom prst="rect">
            <a:avLst/>
          </a:prstGeom>
        </p:spPr>
      </p:pic>
      <p:sp>
        <p:nvSpPr>
          <p:cNvPr id="2049" name="Rectangle 1"/>
          <p:cNvSpPr>
            <a:spLocks noChangeArrowheads="1"/>
          </p:cNvSpPr>
          <p:nvPr/>
        </p:nvSpPr>
        <p:spPr bwMode="auto">
          <a:xfrm>
            <a:off x="4572000" y="3571876"/>
            <a:ext cx="492922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444444"/>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Arial" pitchFamily="34" charset="0"/>
                <a:cs typeface="Arial" pitchFamily="34" charset="0"/>
              </a:rPr>
              <a:t>Став </a:t>
            </a:r>
            <a:r>
              <a:rPr kumimoji="0" lang="ru-RU" b="0" i="0" u="none" strike="noStrike" cap="none" normalizeH="0" baseline="0" dirty="0" err="1" smtClean="0">
                <a:ln>
                  <a:noFill/>
                </a:ln>
                <a:effectLst/>
                <a:latin typeface="Arial" pitchFamily="34" charset="0"/>
                <a:cs typeface="Arial" pitchFamily="34" charset="0"/>
              </a:rPr>
              <a:t>Акваріум</a:t>
            </a:r>
            <a:r>
              <a:rPr kumimoji="0" lang="ru-RU" b="0" i="0" u="none" strike="noStrike" cap="none" normalizeH="0" baseline="0" dirty="0" smtClean="0">
                <a:ln>
                  <a:noFill/>
                </a:ln>
                <a:effectLst/>
                <a:latin typeface="Arial" pitchFamily="34" charset="0"/>
                <a:cs typeface="Arial" pitchFamily="34" charset="0"/>
              </a:rPr>
              <a:t> </a:t>
            </a:r>
            <a:r>
              <a:rPr kumimoji="0" lang="ru-RU" b="0" i="0" u="none" strike="noStrike" cap="none" normalizeH="0" baseline="0" dirty="0" err="1" smtClean="0">
                <a:ln>
                  <a:noFill/>
                </a:ln>
                <a:effectLst/>
                <a:latin typeface="Arial" pitchFamily="34" charset="0"/>
                <a:cs typeface="Arial" pitchFamily="34" charset="0"/>
              </a:rPr>
              <a:t>Золотої</a:t>
            </a:r>
            <a:r>
              <a:rPr kumimoji="0" lang="ru-RU" b="0" i="0" u="none" strike="noStrike" cap="none" normalizeH="0" baseline="0" dirty="0" smtClean="0">
                <a:ln>
                  <a:noFill/>
                </a:ln>
                <a:effectLst/>
                <a:latin typeface="Arial" pitchFamily="34" charset="0"/>
                <a:cs typeface="Arial" pitchFamily="34" charset="0"/>
              </a:rPr>
              <a:t> </a:t>
            </a:r>
            <a:r>
              <a:rPr kumimoji="0" lang="ru-RU" b="0" i="0" u="none" strike="noStrike" cap="none" normalizeH="0" baseline="0" dirty="0" err="1" smtClean="0">
                <a:ln>
                  <a:noFill/>
                </a:ln>
                <a:effectLst/>
                <a:latin typeface="Arial" pitchFamily="34" charset="0"/>
                <a:cs typeface="Arial" pitchFamily="34" charset="0"/>
              </a:rPr>
              <a:t>рибки</a:t>
            </a:r>
            <a:endParaRPr kumimoji="0" lang="ru-RU" b="0" i="0" u="none" strike="noStrike" cap="none" normalizeH="0" baseline="0" dirty="0" smtClean="0">
              <a:ln>
                <a:noFill/>
              </a:ln>
              <a:effectLst/>
              <a:latin typeface="Arial" pitchFamily="34" charset="0"/>
              <a:cs typeface="Arial" pitchFamily="34" charset="0"/>
            </a:endParaRPr>
          </a:p>
        </p:txBody>
      </p:sp>
      <p:pic>
        <p:nvPicPr>
          <p:cNvPr id="2050" name="Picture 2" descr="Парк Александрия"/>
          <p:cNvPicPr>
            <a:picLocks noChangeAspect="1" noChangeArrowheads="1"/>
          </p:cNvPicPr>
          <p:nvPr/>
        </p:nvPicPr>
        <p:blipFill>
          <a:blip r:embed="rId4"/>
          <a:srcRect/>
          <a:stretch>
            <a:fillRect/>
          </a:stretch>
        </p:blipFill>
        <p:spPr bwMode="auto">
          <a:xfrm>
            <a:off x="4929190" y="4169242"/>
            <a:ext cx="4214810" cy="2688758"/>
          </a:xfrm>
          <a:prstGeom prst="rect">
            <a:avLst/>
          </a:prstGeom>
          <a:noFill/>
        </p:spPr>
      </p:pic>
      <p:sp>
        <p:nvSpPr>
          <p:cNvPr id="2" name="Заголовок 1"/>
          <p:cNvSpPr>
            <a:spLocks noGrp="1"/>
          </p:cNvSpPr>
          <p:nvPr>
            <p:ph type="title"/>
          </p:nvPr>
        </p:nvSpPr>
        <p:spPr>
          <a:xfrm>
            <a:off x="1071538" y="0"/>
            <a:ext cx="4214810" cy="1143000"/>
          </a:xfrm>
        </p:spPr>
        <p:txBody>
          <a:bodyPr>
            <a:normAutofit/>
          </a:bodyPr>
          <a:lstStyle/>
          <a:p>
            <a:r>
              <a:rPr lang="ru-RU" sz="2400" dirty="0" err="1" smtClean="0">
                <a:latin typeface="+mn-lt"/>
              </a:rPr>
              <a:t>Турецький</a:t>
            </a:r>
            <a:r>
              <a:rPr lang="ru-RU" sz="2400" dirty="0" smtClean="0">
                <a:latin typeface="+mn-lt"/>
              </a:rPr>
              <a:t> </a:t>
            </a:r>
            <a:r>
              <a:rPr lang="ru-RU" sz="2400" dirty="0" err="1" smtClean="0">
                <a:latin typeface="+mn-lt"/>
              </a:rPr>
              <a:t>будиночок</a:t>
            </a:r>
            <a:r>
              <a:rPr lang="ru-RU" sz="2400" dirty="0" smtClean="0">
                <a:latin typeface="+mn-lt"/>
              </a:rPr>
              <a:t>. </a:t>
            </a:r>
            <a:r>
              <a:rPr lang="ru-RU" sz="2400" dirty="0" err="1" smtClean="0">
                <a:latin typeface="+mn-lt"/>
              </a:rPr>
              <a:t>Вілібальд</a:t>
            </a:r>
            <a:r>
              <a:rPr lang="ru-RU" sz="2400" dirty="0" smtClean="0">
                <a:latin typeface="+mn-lt"/>
              </a:rPr>
              <a:t> </a:t>
            </a:r>
            <a:r>
              <a:rPr lang="ru-RU" sz="2400" dirty="0" err="1" smtClean="0">
                <a:latin typeface="+mn-lt"/>
              </a:rPr>
              <a:t>Ріхтер</a:t>
            </a:r>
            <a:r>
              <a:rPr lang="ru-RU" sz="2400" dirty="0" smtClean="0">
                <a:latin typeface="+mn-lt"/>
              </a:rPr>
              <a:t>, 19 ст.</a:t>
            </a:r>
            <a:endParaRPr lang="ru-RU" sz="2400" dirty="0">
              <a:latin typeface="+mn-lt"/>
            </a:endParaRPr>
          </a:p>
        </p:txBody>
      </p:sp>
      <p:sp>
        <p:nvSpPr>
          <p:cNvPr id="2051" name="Rectangle 3"/>
          <p:cNvSpPr>
            <a:spLocks noChangeArrowheads="1"/>
          </p:cNvSpPr>
          <p:nvPr/>
        </p:nvSpPr>
        <p:spPr bwMode="auto">
          <a:xfrm>
            <a:off x="4857752" y="2714620"/>
            <a:ext cx="212237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444444"/>
                </a:solidFill>
                <a:effectLst/>
                <a:latin typeface="Arial"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effectLst/>
                <a:latin typeface="Arial" pitchFamily="34" charset="0"/>
                <a:cs typeface="Arial" pitchFamily="34" charset="0"/>
              </a:rPr>
              <a:t>Китайський</a:t>
            </a:r>
            <a:r>
              <a:rPr kumimoji="0" lang="ru-RU" b="0" i="0" u="none" strike="noStrike" cap="none" normalizeH="0" baseline="0" dirty="0" smtClean="0">
                <a:ln>
                  <a:noFill/>
                </a:ln>
                <a:effectLst/>
                <a:latin typeface="Arial" pitchFamily="34" charset="0"/>
                <a:cs typeface="Arial" pitchFamily="34" charset="0"/>
              </a:rPr>
              <a:t> </a:t>
            </a:r>
            <a:r>
              <a:rPr kumimoji="0" lang="ru-RU" b="0" i="0" u="none" strike="noStrike" cap="none" normalizeH="0" baseline="0" dirty="0" err="1" smtClean="0">
                <a:ln>
                  <a:noFill/>
                </a:ln>
                <a:effectLst/>
                <a:latin typeface="Arial" pitchFamily="34" charset="0"/>
                <a:cs typeface="Arial" pitchFamily="34" charset="0"/>
              </a:rPr>
              <a:t>місток</a:t>
            </a:r>
            <a:endParaRPr kumimoji="0" lang="ru-RU" b="0" i="0" u="none" strike="noStrike" cap="none" normalizeH="0" baseline="0" dirty="0" smtClean="0">
              <a:ln>
                <a:noFill/>
              </a:ln>
              <a:effectLst/>
              <a:latin typeface="Arial" pitchFamily="34" charset="0"/>
              <a:cs typeface="Arial" pitchFamily="34" charset="0"/>
            </a:endParaRPr>
          </a:p>
        </p:txBody>
      </p:sp>
      <p:pic>
        <p:nvPicPr>
          <p:cNvPr id="2052" name="Picture 4" descr="Парк Александрия"/>
          <p:cNvPicPr>
            <a:picLocks noChangeAspect="1" noChangeArrowheads="1"/>
          </p:cNvPicPr>
          <p:nvPr/>
        </p:nvPicPr>
        <p:blipFill>
          <a:blip r:embed="rId5"/>
          <a:srcRect/>
          <a:stretch>
            <a:fillRect/>
          </a:stretch>
        </p:blipFill>
        <p:spPr bwMode="auto">
          <a:xfrm>
            <a:off x="4857752" y="0"/>
            <a:ext cx="4286248" cy="2882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grpId="1" nodeType="clickEffect">
                                  <p:stCondLst>
                                    <p:cond delay="0"/>
                                  </p:stCondLst>
                                  <p:childTnLst>
                                    <p:anim to="" calcmode="lin" valueType="num">
                                      <p:cBhvr>
                                        <p:cTn id="26" dur="1"/>
                                        <p:tgtEl>
                                          <p:spTgt spid="2"/>
                                        </p:tgtEl>
                                        <p:attrNameLst>
                                          <p:attrName/>
                                        </p:attrNameLst>
                                      </p:cBhvr>
                                    </p:anim>
                                    <p:set>
                                      <p:cBhvr>
                                        <p:cTn id="27" dur="1" fill="hold">
                                          <p:stCondLst>
                                            <p:cond delay="0"/>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xit" presetSubtype="0" fill="hold" nodeType="clickEffect">
                                  <p:stCondLst>
                                    <p:cond delay="0"/>
                                  </p:stCondLst>
                                  <p:childTnLst>
                                    <p:anim to="" calcmode="lin" valueType="num">
                                      <p:cBhvr>
                                        <p:cTn id="31" dur="1"/>
                                        <p:tgtEl>
                                          <p:spTgt spid="12"/>
                                        </p:tgtEl>
                                        <p:attrNameLst>
                                          <p:attrName/>
                                        </p:attrNameLst>
                                      </p:cBhvr>
                                    </p:anim>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4" presetClass="exit" presetSubtype="0" fill="hold" grpId="1" nodeType="clickEffect">
                                  <p:stCondLst>
                                    <p:cond delay="0"/>
                                  </p:stCondLst>
                                  <p:childTnLst>
                                    <p:anim to="" calcmode="lin" valueType="num">
                                      <p:cBhvr>
                                        <p:cTn id="36" dur="1"/>
                                        <p:tgtEl>
                                          <p:spTgt spid="6"/>
                                        </p:tgtEl>
                                        <p:attrNameLst>
                                          <p:attrName/>
                                        </p:attrNameLst>
                                      </p:cBhvr>
                                    </p:anim>
                                    <p:set>
                                      <p:cBhvr>
                                        <p:cTn id="37" dur="1" fill="hold">
                                          <p:stCondLst>
                                            <p:cond delay="0"/>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xit" presetSubtype="0" fill="hold" nodeType="clickEffect">
                                  <p:stCondLst>
                                    <p:cond delay="0"/>
                                  </p:stCondLst>
                                  <p:childTnLst>
                                    <p:anim to="" calcmode="lin" valueType="num">
                                      <p:cBhvr>
                                        <p:cTn id="41" dur="1"/>
                                        <p:tgtEl>
                                          <p:spTgt spid="13"/>
                                        </p:tgtEl>
                                        <p:attrNameLst>
                                          <p:attrName/>
                                        </p:attrNameLst>
                                      </p:cBhvr>
                                    </p:anim>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Autofit/>
          </a:bodyPr>
          <a:lstStyle/>
          <a:p>
            <a:r>
              <a:rPr lang="ru-RU" sz="1800" dirty="0" err="1" smtClean="0">
                <a:latin typeface="Times New Roman" pitchFamily="18" charset="0"/>
                <a:cs typeface="Times New Roman" pitchFamily="18" charset="0"/>
              </a:rPr>
              <a:t>Прямуючи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великої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галявини</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північний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захід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потрапити</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діброву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площа</a:t>
            </a:r>
            <a:r>
              <a:rPr lang="ru-RU" sz="1800" dirty="0" smtClean="0">
                <a:latin typeface="Times New Roman" pitchFamily="18" charset="0"/>
                <a:cs typeface="Times New Roman" pitchFamily="18" charset="0"/>
              </a:rPr>
              <a:t> 48 га. </a:t>
            </a:r>
            <a:r>
              <a:rPr lang="ru-RU" sz="1800" dirty="0" err="1" smtClean="0">
                <a:latin typeface="Times New Roman" pitchFamily="18" charset="0"/>
                <a:cs typeface="Times New Roman" pitchFamily="18" charset="0"/>
              </a:rPr>
              <a:t>Деревостани</a:t>
            </a:r>
            <a:r>
              <a:rPr lang="ru-RU" sz="1800" dirty="0" smtClean="0">
                <a:latin typeface="Times New Roman" pitchFamily="18" charset="0"/>
                <a:cs typeface="Times New Roman" pitchFamily="18" charset="0"/>
              </a:rPr>
              <a:t> основного </a:t>
            </a:r>
            <a:r>
              <a:rPr lang="ru-RU" sz="1800" dirty="0" err="1" smtClean="0">
                <a:latin typeface="Times New Roman" pitchFamily="18" charset="0"/>
                <a:cs typeface="Times New Roman" pitchFamily="18" charset="0"/>
              </a:rPr>
              <a:t>масиву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цієї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ділянки</a:t>
            </a:r>
            <a:r>
              <a:rPr lang="ru-RU" sz="1800" dirty="0" smtClean="0">
                <a:latin typeface="Times New Roman" pitchFamily="18" charset="0"/>
                <a:cs typeface="Times New Roman" pitchFamily="18" charset="0"/>
              </a:rPr>
              <a:t> парку (43 га) </a:t>
            </a:r>
            <a:r>
              <a:rPr lang="ru-RU" sz="1800" dirty="0" err="1" smtClean="0">
                <a:latin typeface="Times New Roman" pitchFamily="18" charset="0"/>
                <a:cs typeface="Times New Roman" pitchFamily="18" charset="0"/>
              </a:rPr>
              <a:t>представлені</a:t>
            </a:r>
            <a:r>
              <a:rPr lang="ru-RU" sz="1800" dirty="0" smtClean="0">
                <a:latin typeface="Times New Roman" pitchFamily="18" charset="0"/>
                <a:cs typeface="Times New Roman" pitchFamily="18" charset="0"/>
              </a:rPr>
              <a:t> дубами 200-річного </a:t>
            </a:r>
            <a:r>
              <a:rPr lang="ru-RU" sz="1800" dirty="0" err="1" smtClean="0">
                <a:latin typeface="Times New Roman" pitchFamily="18" charset="0"/>
                <a:cs typeface="Times New Roman" pitchFamily="18" charset="0"/>
              </a:rPr>
              <a:t>віку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але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трапляються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екземпляри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перевищує</a:t>
            </a:r>
            <a:r>
              <a:rPr lang="ru-RU" sz="1800" dirty="0" smtClean="0">
                <a:latin typeface="Times New Roman" pitchFamily="18" charset="0"/>
                <a:cs typeface="Times New Roman" pitchFamily="18" charset="0"/>
              </a:rPr>
              <a:t> 300-400 </a:t>
            </a:r>
            <a:r>
              <a:rPr lang="ru-RU" sz="1800" dirty="0" err="1" smtClean="0">
                <a:latin typeface="Times New Roman" pitchFamily="18" charset="0"/>
                <a:cs typeface="Times New Roman" pitchFamily="18" charset="0"/>
              </a:rPr>
              <a:t>років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Діброва</a:t>
            </a:r>
            <a:r>
              <a:rPr lang="ru-RU" sz="1800" dirty="0" smtClean="0">
                <a:latin typeface="Times New Roman" pitchFamily="18" charset="0"/>
                <a:cs typeface="Times New Roman" pitchFamily="18" charset="0"/>
              </a:rPr>
              <a:t> парку </a:t>
            </a:r>
            <a:r>
              <a:rPr lang="ru-RU" sz="1800" dirty="0" err="1" smtClean="0">
                <a:latin typeface="Times New Roman" pitchFamily="18" charset="0"/>
                <a:cs typeface="Times New Roman" pitchFamily="18" charset="0"/>
              </a:rPr>
              <a:t>унікальна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офіційно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є</a:t>
            </a:r>
            <a:r>
              <a:rPr lang="ru-RU" sz="1800" dirty="0" smtClean="0">
                <a:latin typeface="Times New Roman" pitchFamily="18" charset="0"/>
                <a:cs typeface="Times New Roman" pitchFamily="18" charset="0"/>
              </a:rPr>
              <a:t> головною </a:t>
            </a:r>
            <a:r>
              <a:rPr lang="ru-RU" sz="1800" dirty="0" err="1" smtClean="0">
                <a:latin typeface="Times New Roman" pitchFamily="18" charset="0"/>
                <a:cs typeface="Times New Roman" pitchFamily="18" charset="0"/>
              </a:rPr>
              <a:t>його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цінністю</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Україні</a:t>
            </a:r>
            <a:r>
              <a:rPr lang="ru-RU" sz="1800" dirty="0" smtClean="0">
                <a:latin typeface="Times New Roman" pitchFamily="18" charset="0"/>
                <a:cs typeface="Times New Roman" pitchFamily="18" charset="0"/>
              </a:rPr>
              <a:t> такого </a:t>
            </a:r>
            <a:r>
              <a:rPr lang="ru-RU" sz="1800" dirty="0" err="1" smtClean="0">
                <a:latin typeface="Times New Roman" pitchFamily="18" charset="0"/>
                <a:cs typeface="Times New Roman" pitchFamily="18" charset="0"/>
              </a:rPr>
              <a:t>старовікового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одночасно</a:t>
            </a:r>
            <a:r>
              <a:rPr lang="ru-RU" sz="1800" dirty="0" smtClean="0">
                <a:latin typeface="Times New Roman" pitchFamily="18" charset="0"/>
                <a:cs typeface="Times New Roman" pitchFamily="18" charset="0"/>
              </a:rPr>
              <a:t> чистого </a:t>
            </a:r>
            <a:r>
              <a:rPr lang="ru-RU" sz="1800" dirty="0" err="1" smtClean="0">
                <a:latin typeface="Times New Roman" pitchFamily="18" charset="0"/>
                <a:cs typeface="Times New Roman" pitchFamily="18" charset="0"/>
              </a:rPr>
              <a:t>насадження</a:t>
            </a:r>
            <a:r>
              <a:rPr lang="ru-RU" sz="1800" dirty="0" smtClean="0">
                <a:latin typeface="Times New Roman" pitchFamily="18" charset="0"/>
                <a:cs typeface="Times New Roman" pitchFamily="18" charset="0"/>
              </a:rPr>
              <a:t> дуба </a:t>
            </a:r>
            <a:r>
              <a:rPr lang="ru-RU" sz="1800" dirty="0" err="1" smtClean="0">
                <a:latin typeface="Times New Roman" pitchFamily="18" charset="0"/>
                <a:cs typeface="Times New Roman" pitchFamily="18" charset="0"/>
              </a:rPr>
              <a:t>більше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немає</a:t>
            </a:r>
            <a:r>
              <a:rPr lang="ru-RU" sz="1800" dirty="0" smtClean="0">
                <a:latin typeface="Times New Roman" pitchFamily="18" charset="0"/>
                <a:cs typeface="Times New Roman" pitchFamily="18" charset="0"/>
              </a:rPr>
              <a:t>. Але </a:t>
            </a:r>
            <a:r>
              <a:rPr lang="ru-RU" sz="1800" dirty="0" err="1" smtClean="0">
                <a:latin typeface="Times New Roman" pitchFamily="18" charset="0"/>
                <a:cs typeface="Times New Roman" pitchFamily="18" charset="0"/>
              </a:rPr>
              <a:t>діброва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цінна</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лише</a:t>
            </a:r>
            <a:r>
              <a:rPr lang="ru-RU" sz="1800" dirty="0" smtClean="0">
                <a:latin typeface="Times New Roman" pitchFamily="18" charset="0"/>
                <a:cs typeface="Times New Roman" pitchFamily="18" charset="0"/>
              </a:rPr>
              <a:t> для </a:t>
            </a:r>
            <a:r>
              <a:rPr lang="ru-RU" sz="1800" dirty="0" err="1" smtClean="0">
                <a:latin typeface="Times New Roman" pitchFamily="18" charset="0"/>
                <a:cs typeface="Times New Roman" pitchFamily="18" charset="0"/>
              </a:rPr>
              <a:t>науковців-природоохоронців</a:t>
            </a:r>
            <a:r>
              <a:rPr lang="ru-RU" sz="1800" dirty="0" smtClean="0">
                <a:latin typeface="Times New Roman" pitchFamily="18" charset="0"/>
                <a:cs typeface="Times New Roman" pitchFamily="18" charset="0"/>
              </a:rPr>
              <a:t>, вона </a:t>
            </a:r>
            <a:r>
              <a:rPr lang="ru-RU" sz="1800" dirty="0" err="1" smtClean="0">
                <a:latin typeface="Times New Roman" pitchFamily="18" charset="0"/>
                <a:cs typeface="Times New Roman" pitchFamily="18" charset="0"/>
              </a:rPr>
              <a:t>заворожує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туристів</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4" name="Содержимое 3" descr="nimfa_2010_1.jpg"/>
          <p:cNvPicPr>
            <a:picLocks noGrp="1" noChangeAspect="1"/>
          </p:cNvPicPr>
          <p:nvPr>
            <p:ph idx="1"/>
          </p:nvPr>
        </p:nvPicPr>
        <p:blipFill>
          <a:blip r:embed="rId2"/>
          <a:stretch>
            <a:fillRect/>
          </a:stretch>
        </p:blipFill>
        <p:spPr>
          <a:xfrm>
            <a:off x="0" y="2332037"/>
            <a:ext cx="4533780" cy="4525963"/>
          </a:xfrm>
        </p:spPr>
      </p:pic>
      <p:pic>
        <p:nvPicPr>
          <p:cNvPr id="5" name="Рисунок 4" descr="angel_2010_2.jpg"/>
          <p:cNvPicPr>
            <a:picLocks noChangeAspect="1"/>
          </p:cNvPicPr>
          <p:nvPr/>
        </p:nvPicPr>
        <p:blipFill>
          <a:blip r:embed="rId3"/>
          <a:stretch>
            <a:fillRect/>
          </a:stretch>
        </p:blipFill>
        <p:spPr>
          <a:xfrm>
            <a:off x="5714994" y="2285992"/>
            <a:ext cx="3429005" cy="457200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noAutofit/>
          </a:bodyPr>
          <a:lstStyle/>
          <a:p>
            <a:r>
              <a:rPr lang="ru-RU" sz="1800" dirty="0" err="1" smtClean="0">
                <a:latin typeface="Times New Roman" pitchFamily="18" charset="0"/>
                <a:cs typeface="Times New Roman" pitchFamily="18" charset="0"/>
              </a:rPr>
              <a:t>Мандруючи</a:t>
            </a:r>
            <a:r>
              <a:rPr lang="ru-RU" sz="1800" dirty="0" smtClean="0">
                <a:latin typeface="Times New Roman" pitchFamily="18" charset="0"/>
                <a:cs typeface="Times New Roman" pitchFamily="18" charset="0"/>
              </a:rPr>
              <a:t> парком, </a:t>
            </a:r>
            <a:r>
              <a:rPr lang="ru-RU" sz="1800" dirty="0" err="1" smtClean="0">
                <a:latin typeface="Times New Roman" pitchFamily="18" charset="0"/>
                <a:cs typeface="Times New Roman" pitchFamily="18" charset="0"/>
              </a:rPr>
              <a:t>відвідувачі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звертають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увагу</a:t>
            </a:r>
            <a:r>
              <a:rPr lang="ru-RU" sz="1800" dirty="0" smtClean="0">
                <a:latin typeface="Times New Roman" pitchFamily="18" charset="0"/>
                <a:cs typeface="Times New Roman" pitchFamily="18" charset="0"/>
              </a:rPr>
              <a:t> на ставки,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надають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йому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особливої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краси</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неповторності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у парку просто </a:t>
            </a:r>
            <a:r>
              <a:rPr lang="ru-RU" sz="1800" dirty="0" err="1" smtClean="0">
                <a:latin typeface="Times New Roman" pitchFamily="18" charset="0"/>
                <a:cs typeface="Times New Roman" pitchFamily="18" charset="0"/>
              </a:rPr>
              <a:t>неймовірна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кількість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загалом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більше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двох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десятків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але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більшість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розташовані</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закритій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науковій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території</a:t>
            </a:r>
            <a:r>
              <a:rPr lang="ru-RU" sz="1800" dirty="0" smtClean="0">
                <a:latin typeface="Times New Roman" pitchFamily="18" charset="0"/>
                <a:cs typeface="Times New Roman" pitchFamily="18" charset="0"/>
              </a:rPr>
              <a:t>). Ставки </a:t>
            </a:r>
            <a:r>
              <a:rPr lang="ru-RU" sz="1800" dirty="0" err="1" smtClean="0">
                <a:latin typeface="Times New Roman" pitchFamily="18" charset="0"/>
                <a:cs typeface="Times New Roman" pitchFamily="18" charset="0"/>
              </a:rPr>
              <a:t>розташовані</a:t>
            </a:r>
            <a:r>
              <a:rPr lang="ru-RU" sz="1800" dirty="0" smtClean="0">
                <a:latin typeface="Times New Roman" pitchFamily="18" charset="0"/>
                <a:cs typeface="Times New Roman" pitchFamily="18" charset="0"/>
              </a:rPr>
              <a:t> каскадами у </a:t>
            </a:r>
            <a:r>
              <a:rPr lang="ru-RU" sz="1800" dirty="0" err="1" smtClean="0">
                <a:latin typeface="Times New Roman" pitchFamily="18" charset="0"/>
                <a:cs typeface="Times New Roman" pitchFamily="18" charset="0"/>
              </a:rPr>
              <a:t>трьох</a:t>
            </a:r>
            <a:r>
              <a:rPr lang="ru-RU" sz="1800" dirty="0" smtClean="0">
                <a:latin typeface="Times New Roman" pitchFamily="18" charset="0"/>
                <a:cs typeface="Times New Roman" pitchFamily="18" charset="0"/>
              </a:rPr>
              <a:t> великих балках, </a:t>
            </a:r>
            <a:r>
              <a:rPr lang="ru-RU" sz="1800" dirty="0" err="1" smtClean="0">
                <a:latin typeface="Times New Roman" pitchFamily="18" charset="0"/>
                <a:cs typeface="Times New Roman" pitchFamily="18" charset="0"/>
              </a:rPr>
              <a:t>які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зливаються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долиною </a:t>
            </a:r>
            <a:r>
              <a:rPr lang="ru-RU" sz="1800" dirty="0" err="1" smtClean="0">
                <a:latin typeface="Times New Roman" pitchFamily="18" charset="0"/>
                <a:cs typeface="Times New Roman" pitchFamily="18" charset="0"/>
              </a:rPr>
              <a:t>Росі</a:t>
            </a:r>
            <a:r>
              <a:rPr lang="ru-RU" sz="1800" dirty="0" smtClean="0">
                <a:latin typeface="Times New Roman" pitchFamily="18" charset="0"/>
                <a:cs typeface="Times New Roman" pitchFamily="18" charset="0"/>
              </a:rPr>
              <a:t>. Гладь </a:t>
            </a:r>
            <a:r>
              <a:rPr lang="ru-RU" sz="1800" dirty="0" err="1" smtClean="0">
                <a:latin typeface="Times New Roman" pitchFamily="18" charset="0"/>
                <a:cs typeface="Times New Roman" pitchFamily="18" charset="0"/>
              </a:rPr>
              <a:t>водної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поверхні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лебедями та дикими качками, </a:t>
            </a:r>
            <a:r>
              <a:rPr lang="ru-RU" sz="1800" dirty="0" err="1" smtClean="0">
                <a:latin typeface="Times New Roman" pitchFamily="18" charset="0"/>
                <a:cs typeface="Times New Roman" pitchFamily="18" charset="0"/>
              </a:rPr>
              <a:t>неймовірна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затишність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узбережних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балкових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ландшафтів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дзюрчання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струмків</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гуркіт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водоспадів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створюють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незабутнє</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враження</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4" name="Содержимое 3" descr="oleks10_10_1.jpg"/>
          <p:cNvPicPr>
            <a:picLocks noGrp="1" noChangeAspect="1"/>
          </p:cNvPicPr>
          <p:nvPr>
            <p:ph idx="1"/>
          </p:nvPr>
        </p:nvPicPr>
        <p:blipFill>
          <a:blip r:embed="rId2"/>
          <a:stretch>
            <a:fillRect/>
          </a:stretch>
        </p:blipFill>
        <p:spPr>
          <a:xfrm>
            <a:off x="1428728" y="2280056"/>
            <a:ext cx="6572296" cy="457794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oleks_2009_ros4.jpg"/>
          <p:cNvPicPr>
            <a:picLocks noChangeAspect="1"/>
          </p:cNvPicPr>
          <p:nvPr/>
        </p:nvPicPr>
        <p:blipFill>
          <a:blip r:embed="rId2"/>
          <a:stretch>
            <a:fillRect/>
          </a:stretch>
        </p:blipFill>
        <p:spPr>
          <a:xfrm>
            <a:off x="0" y="0"/>
            <a:ext cx="9944100" cy="6858000"/>
          </a:xfrm>
          <a:prstGeom prst="rect">
            <a:avLst/>
          </a:prstGeom>
        </p:spPr>
      </p:pic>
      <p:sp>
        <p:nvSpPr>
          <p:cNvPr id="3" name="Содержимое 2"/>
          <p:cNvSpPr>
            <a:spLocks noGrp="1"/>
          </p:cNvSpPr>
          <p:nvPr>
            <p:ph idx="1"/>
          </p:nvPr>
        </p:nvSpPr>
        <p:spPr/>
        <p:txBody>
          <a:bodyPr>
            <a:normAutofit fontScale="70000" lnSpcReduction="20000"/>
          </a:bodyPr>
          <a:lstStyle/>
          <a:p>
            <a:r>
              <a:rPr lang="ru-RU" dirty="0" err="1" smtClean="0">
                <a:solidFill>
                  <a:schemeClr val="bg1"/>
                </a:solidFill>
              </a:rPr>
              <a:t>Голиндерня</a:t>
            </a:r>
            <a:r>
              <a:rPr lang="ru-RU" dirty="0" smtClean="0">
                <a:solidFill>
                  <a:schemeClr val="bg1"/>
                </a:solidFill>
              </a:rPr>
              <a:t> – </a:t>
            </a:r>
            <a:r>
              <a:rPr lang="ru-RU" dirty="0" err="1" smtClean="0">
                <a:solidFill>
                  <a:schemeClr val="bg1"/>
                </a:solidFill>
              </a:rPr>
              <a:t>досить</a:t>
            </a:r>
            <a:r>
              <a:rPr lang="ru-RU" dirty="0" smtClean="0">
                <a:solidFill>
                  <a:schemeClr val="bg1"/>
                </a:solidFill>
              </a:rPr>
              <a:t> </a:t>
            </a:r>
            <a:r>
              <a:rPr lang="ru-RU" dirty="0" err="1" smtClean="0">
                <a:solidFill>
                  <a:schemeClr val="bg1"/>
                </a:solidFill>
              </a:rPr>
              <a:t>цікава</a:t>
            </a:r>
            <a:r>
              <a:rPr lang="ru-RU" dirty="0" smtClean="0">
                <a:solidFill>
                  <a:schemeClr val="bg1"/>
                </a:solidFill>
              </a:rPr>
              <a:t> </a:t>
            </a:r>
            <a:r>
              <a:rPr lang="ru-RU" dirty="0" err="1" smtClean="0">
                <a:solidFill>
                  <a:schemeClr val="bg1"/>
                </a:solidFill>
              </a:rPr>
              <a:t>ділянка</a:t>
            </a:r>
            <a:r>
              <a:rPr lang="ru-RU" dirty="0" smtClean="0">
                <a:solidFill>
                  <a:schemeClr val="bg1"/>
                </a:solidFill>
              </a:rPr>
              <a:t> парку, правда </a:t>
            </a:r>
            <a:r>
              <a:rPr lang="ru-RU" dirty="0" err="1" smtClean="0">
                <a:solidFill>
                  <a:schemeClr val="bg1"/>
                </a:solidFill>
              </a:rPr>
              <a:t>розташована</a:t>
            </a:r>
            <a:r>
              <a:rPr lang="ru-RU" dirty="0" smtClean="0">
                <a:solidFill>
                  <a:schemeClr val="bg1"/>
                </a:solidFill>
              </a:rPr>
              <a:t> вона на </a:t>
            </a:r>
            <a:r>
              <a:rPr lang="ru-RU" dirty="0" err="1" smtClean="0">
                <a:solidFill>
                  <a:schemeClr val="bg1"/>
                </a:solidFill>
              </a:rPr>
              <a:t>іншому</a:t>
            </a:r>
            <a:r>
              <a:rPr lang="ru-RU" dirty="0" smtClean="0">
                <a:solidFill>
                  <a:schemeClr val="bg1"/>
                </a:solidFill>
              </a:rPr>
              <a:t> </a:t>
            </a:r>
            <a:r>
              <a:rPr lang="ru-RU" dirty="0" err="1" smtClean="0">
                <a:solidFill>
                  <a:schemeClr val="bg1"/>
                </a:solidFill>
              </a:rPr>
              <a:t>боці</a:t>
            </a:r>
            <a:r>
              <a:rPr lang="ru-RU" dirty="0" smtClean="0">
                <a:solidFill>
                  <a:schemeClr val="bg1"/>
                </a:solidFill>
              </a:rPr>
              <a:t> </a:t>
            </a:r>
            <a:r>
              <a:rPr lang="ru-RU" dirty="0" err="1" smtClean="0">
                <a:solidFill>
                  <a:schemeClr val="bg1"/>
                </a:solidFill>
              </a:rPr>
              <a:t>Росі</a:t>
            </a:r>
            <a:r>
              <a:rPr lang="ru-RU" dirty="0" smtClean="0">
                <a:solidFill>
                  <a:schemeClr val="bg1"/>
                </a:solidFill>
              </a:rPr>
              <a:t>. </a:t>
            </a:r>
            <a:r>
              <a:rPr lang="ru-RU" dirty="0" err="1" smtClean="0">
                <a:solidFill>
                  <a:schemeClr val="bg1"/>
                </a:solidFill>
              </a:rPr>
              <a:t>Це</a:t>
            </a:r>
            <a:r>
              <a:rPr lang="ru-RU" dirty="0" smtClean="0">
                <a:solidFill>
                  <a:schemeClr val="bg1"/>
                </a:solidFill>
              </a:rPr>
              <a:t> </a:t>
            </a:r>
            <a:r>
              <a:rPr lang="ru-RU" dirty="0" err="1" smtClean="0">
                <a:solidFill>
                  <a:schemeClr val="bg1"/>
                </a:solidFill>
              </a:rPr>
              <a:t>ліс</a:t>
            </a:r>
            <a:r>
              <a:rPr lang="ru-RU" dirty="0" smtClean="0">
                <a:solidFill>
                  <a:schemeClr val="bg1"/>
                </a:solidFill>
              </a:rPr>
              <a:t> паркового типу. Колись </a:t>
            </a:r>
            <a:r>
              <a:rPr lang="ru-RU" dirty="0" err="1" smtClean="0">
                <a:solidFill>
                  <a:schemeClr val="bg1"/>
                </a:solidFill>
              </a:rPr>
              <a:t>Браницьких</a:t>
            </a:r>
            <a:r>
              <a:rPr lang="ru-RU" dirty="0" smtClean="0">
                <a:solidFill>
                  <a:schemeClr val="bg1"/>
                </a:solidFill>
              </a:rPr>
              <a:t> на </a:t>
            </a:r>
            <a:r>
              <a:rPr lang="ru-RU" dirty="0" err="1" smtClean="0">
                <a:solidFill>
                  <a:schemeClr val="bg1"/>
                </a:solidFill>
              </a:rPr>
              <a:t>інший</a:t>
            </a:r>
            <a:r>
              <a:rPr lang="ru-RU" dirty="0" smtClean="0">
                <a:solidFill>
                  <a:schemeClr val="bg1"/>
                </a:solidFill>
              </a:rPr>
              <a:t> </a:t>
            </a:r>
            <a:r>
              <a:rPr lang="ru-RU" dirty="0" err="1" smtClean="0">
                <a:solidFill>
                  <a:schemeClr val="bg1"/>
                </a:solidFill>
              </a:rPr>
              <a:t>бік</a:t>
            </a:r>
            <a:r>
              <a:rPr lang="ru-RU" dirty="0" smtClean="0">
                <a:solidFill>
                  <a:schemeClr val="bg1"/>
                </a:solidFill>
              </a:rPr>
              <a:t> </a:t>
            </a:r>
            <a:r>
              <a:rPr lang="ru-RU" dirty="0" err="1" smtClean="0">
                <a:solidFill>
                  <a:schemeClr val="bg1"/>
                </a:solidFill>
              </a:rPr>
              <a:t>доправляв</a:t>
            </a:r>
            <a:r>
              <a:rPr lang="ru-RU" dirty="0" smtClean="0">
                <a:solidFill>
                  <a:schemeClr val="bg1"/>
                </a:solidFill>
              </a:rPr>
              <a:t> </a:t>
            </a:r>
            <a:r>
              <a:rPr lang="ru-RU" dirty="0" err="1" smtClean="0">
                <a:solidFill>
                  <a:schemeClr val="bg1"/>
                </a:solidFill>
              </a:rPr>
              <a:t>пором</a:t>
            </a:r>
            <a:r>
              <a:rPr lang="ru-RU" dirty="0" smtClean="0">
                <a:solidFill>
                  <a:schemeClr val="bg1"/>
                </a:solidFill>
              </a:rPr>
              <a:t> (в планах </a:t>
            </a:r>
            <a:r>
              <a:rPr lang="ru-RU" dirty="0" err="1" smtClean="0">
                <a:solidFill>
                  <a:schemeClr val="bg1"/>
                </a:solidFill>
              </a:rPr>
              <a:t>адміністрації</a:t>
            </a:r>
            <a:r>
              <a:rPr lang="ru-RU" dirty="0" smtClean="0">
                <a:solidFill>
                  <a:schemeClr val="bg1"/>
                </a:solidFill>
              </a:rPr>
              <a:t> </a:t>
            </a:r>
            <a:r>
              <a:rPr lang="ru-RU" dirty="0" err="1" smtClean="0">
                <a:solidFill>
                  <a:schemeClr val="bg1"/>
                </a:solidFill>
              </a:rPr>
              <a:t>відновити</a:t>
            </a:r>
            <a:r>
              <a:rPr lang="ru-RU" dirty="0" smtClean="0">
                <a:solidFill>
                  <a:schemeClr val="bg1"/>
                </a:solidFill>
              </a:rPr>
              <a:t> </a:t>
            </a:r>
            <a:r>
              <a:rPr lang="ru-RU" dirty="0" err="1" smtClean="0">
                <a:solidFill>
                  <a:schemeClr val="bg1"/>
                </a:solidFill>
              </a:rPr>
              <a:t>його</a:t>
            </a:r>
            <a:r>
              <a:rPr lang="ru-RU" dirty="0" smtClean="0">
                <a:solidFill>
                  <a:schemeClr val="bg1"/>
                </a:solidFill>
              </a:rPr>
              <a:t>), </a:t>
            </a:r>
            <a:r>
              <a:rPr lang="ru-RU" dirty="0" err="1" smtClean="0">
                <a:solidFill>
                  <a:schemeClr val="bg1"/>
                </a:solidFill>
              </a:rPr>
              <a:t>нині</a:t>
            </a:r>
            <a:r>
              <a:rPr lang="ru-RU" dirty="0" smtClean="0">
                <a:solidFill>
                  <a:schemeClr val="bg1"/>
                </a:solidFill>
              </a:rPr>
              <a:t> ж на </a:t>
            </a:r>
            <a:r>
              <a:rPr lang="ru-RU" dirty="0" err="1" smtClean="0">
                <a:solidFill>
                  <a:schemeClr val="bg1"/>
                </a:solidFill>
              </a:rPr>
              <a:t>інший</a:t>
            </a:r>
            <a:r>
              <a:rPr lang="ru-RU" dirty="0" smtClean="0">
                <a:solidFill>
                  <a:schemeClr val="bg1"/>
                </a:solidFill>
              </a:rPr>
              <a:t> </a:t>
            </a:r>
            <a:r>
              <a:rPr lang="ru-RU" dirty="0" err="1" smtClean="0">
                <a:solidFill>
                  <a:schemeClr val="bg1"/>
                </a:solidFill>
              </a:rPr>
              <a:t>бік</a:t>
            </a:r>
            <a:r>
              <a:rPr lang="ru-RU" dirty="0" smtClean="0">
                <a:solidFill>
                  <a:schemeClr val="bg1"/>
                </a:solidFill>
              </a:rPr>
              <a:t> </a:t>
            </a:r>
            <a:r>
              <a:rPr lang="ru-RU" dirty="0" err="1" smtClean="0">
                <a:solidFill>
                  <a:schemeClr val="bg1"/>
                </a:solidFill>
              </a:rPr>
              <a:t>можна</a:t>
            </a:r>
            <a:r>
              <a:rPr lang="ru-RU" dirty="0" smtClean="0">
                <a:solidFill>
                  <a:schemeClr val="bg1"/>
                </a:solidFill>
              </a:rPr>
              <a:t> </a:t>
            </a:r>
            <a:r>
              <a:rPr lang="ru-RU" dirty="0" err="1" smtClean="0">
                <a:solidFill>
                  <a:schemeClr val="bg1"/>
                </a:solidFill>
              </a:rPr>
              <a:t>перебратись</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човном</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пішохідним</a:t>
            </a:r>
            <a:r>
              <a:rPr lang="ru-RU" dirty="0" smtClean="0">
                <a:solidFill>
                  <a:schemeClr val="bg1"/>
                </a:solidFill>
              </a:rPr>
              <a:t> </a:t>
            </a:r>
            <a:r>
              <a:rPr lang="ru-RU" dirty="0" err="1" smtClean="0">
                <a:solidFill>
                  <a:schemeClr val="bg1"/>
                </a:solidFill>
              </a:rPr>
              <a:t>містком</a:t>
            </a:r>
            <a:r>
              <a:rPr lang="ru-RU" dirty="0" smtClean="0">
                <a:solidFill>
                  <a:schemeClr val="bg1"/>
                </a:solidFill>
              </a:rPr>
              <a:t>, </a:t>
            </a:r>
            <a:r>
              <a:rPr lang="ru-RU" dirty="0" err="1" smtClean="0">
                <a:solidFill>
                  <a:schemeClr val="bg1"/>
                </a:solidFill>
              </a:rPr>
              <a:t>щоб</a:t>
            </a:r>
            <a:r>
              <a:rPr lang="ru-RU" dirty="0" smtClean="0">
                <a:solidFill>
                  <a:schemeClr val="bg1"/>
                </a:solidFill>
              </a:rPr>
              <a:t> пройти </a:t>
            </a:r>
            <a:r>
              <a:rPr lang="ru-RU" dirty="0" err="1" smtClean="0">
                <a:solidFill>
                  <a:schemeClr val="bg1"/>
                </a:solidFill>
              </a:rPr>
              <a:t>яким</a:t>
            </a:r>
            <a:r>
              <a:rPr lang="ru-RU" dirty="0" smtClean="0">
                <a:solidFill>
                  <a:schemeClr val="bg1"/>
                </a:solidFill>
              </a:rPr>
              <a:t> </a:t>
            </a:r>
            <a:r>
              <a:rPr lang="ru-RU" dirty="0" err="1" smtClean="0">
                <a:solidFill>
                  <a:schemeClr val="bg1"/>
                </a:solidFill>
              </a:rPr>
              <a:t>доведеться</a:t>
            </a:r>
            <a:r>
              <a:rPr lang="ru-RU" dirty="0" smtClean="0">
                <a:solidFill>
                  <a:schemeClr val="bg1"/>
                </a:solidFill>
              </a:rPr>
              <a:t> </a:t>
            </a:r>
            <a:r>
              <a:rPr lang="ru-RU" dirty="0" err="1" smtClean="0">
                <a:solidFill>
                  <a:schemeClr val="bg1"/>
                </a:solidFill>
              </a:rPr>
              <a:t>зробити</a:t>
            </a:r>
            <a:r>
              <a:rPr lang="ru-RU" dirty="0" smtClean="0">
                <a:solidFill>
                  <a:schemeClr val="bg1"/>
                </a:solidFill>
              </a:rPr>
              <a:t> </a:t>
            </a:r>
            <a:r>
              <a:rPr lang="ru-RU" dirty="0" err="1" smtClean="0">
                <a:solidFill>
                  <a:schemeClr val="bg1"/>
                </a:solidFill>
              </a:rPr>
              <a:t>чималий</a:t>
            </a:r>
            <a:r>
              <a:rPr lang="ru-RU" dirty="0" smtClean="0">
                <a:solidFill>
                  <a:schemeClr val="bg1"/>
                </a:solidFill>
              </a:rPr>
              <a:t> гак вниз за </a:t>
            </a:r>
            <a:r>
              <a:rPr lang="ru-RU" dirty="0" err="1" smtClean="0">
                <a:solidFill>
                  <a:schemeClr val="bg1"/>
                </a:solidFill>
              </a:rPr>
              <a:t>течією</a:t>
            </a:r>
            <a:r>
              <a:rPr lang="ru-RU" dirty="0" smtClean="0">
                <a:solidFill>
                  <a:schemeClr val="bg1"/>
                </a:solidFill>
              </a:rPr>
              <a:t> </a:t>
            </a:r>
            <a:r>
              <a:rPr lang="ru-RU" dirty="0" err="1" smtClean="0">
                <a:solidFill>
                  <a:schemeClr val="bg1"/>
                </a:solidFill>
              </a:rPr>
              <a:t>Росі</a:t>
            </a:r>
            <a:r>
              <a:rPr lang="ru-RU" dirty="0" smtClean="0">
                <a:solidFill>
                  <a:schemeClr val="bg1"/>
                </a:solidFill>
              </a:rPr>
              <a:t>.</a:t>
            </a:r>
          </a:p>
          <a:p>
            <a:r>
              <a:rPr lang="ru-RU" dirty="0" smtClean="0">
                <a:solidFill>
                  <a:schemeClr val="bg1"/>
                </a:solidFill>
              </a:rPr>
              <a:t>Є </a:t>
            </a:r>
            <a:r>
              <a:rPr lang="ru-RU" dirty="0" err="1" smtClean="0">
                <a:solidFill>
                  <a:schemeClr val="bg1"/>
                </a:solidFill>
              </a:rPr>
              <a:t>дві</a:t>
            </a:r>
            <a:r>
              <a:rPr lang="ru-RU" dirty="0" smtClean="0">
                <a:solidFill>
                  <a:schemeClr val="bg1"/>
                </a:solidFill>
              </a:rPr>
              <a:t> </a:t>
            </a:r>
            <a:r>
              <a:rPr lang="ru-RU" dirty="0" err="1" smtClean="0">
                <a:solidFill>
                  <a:schemeClr val="bg1"/>
                </a:solidFill>
              </a:rPr>
              <a:t>версії</a:t>
            </a:r>
            <a:r>
              <a:rPr lang="ru-RU" dirty="0" smtClean="0">
                <a:solidFill>
                  <a:schemeClr val="bg1"/>
                </a:solidFill>
              </a:rPr>
              <a:t> </a:t>
            </a:r>
            <a:r>
              <a:rPr lang="ru-RU" dirty="0" err="1" smtClean="0">
                <a:solidFill>
                  <a:schemeClr val="bg1"/>
                </a:solidFill>
              </a:rPr>
              <a:t>походження</a:t>
            </a:r>
            <a:r>
              <a:rPr lang="ru-RU" dirty="0" smtClean="0">
                <a:solidFill>
                  <a:schemeClr val="bg1"/>
                </a:solidFill>
              </a:rPr>
              <a:t> </a:t>
            </a:r>
            <a:r>
              <a:rPr lang="ru-RU" dirty="0" err="1" smtClean="0">
                <a:solidFill>
                  <a:schemeClr val="bg1"/>
                </a:solidFill>
              </a:rPr>
              <a:t>назви</a:t>
            </a:r>
            <a:r>
              <a:rPr lang="ru-RU" dirty="0" smtClean="0">
                <a:solidFill>
                  <a:schemeClr val="bg1"/>
                </a:solidFill>
              </a:rPr>
              <a:t> </a:t>
            </a:r>
            <a:r>
              <a:rPr lang="ru-RU" dirty="0" err="1" smtClean="0">
                <a:solidFill>
                  <a:schemeClr val="bg1"/>
                </a:solidFill>
              </a:rPr>
              <a:t>Голиндерня</a:t>
            </a:r>
            <a:r>
              <a:rPr lang="ru-RU" dirty="0" smtClean="0">
                <a:solidFill>
                  <a:schemeClr val="bg1"/>
                </a:solidFill>
              </a:rPr>
              <a:t>. Одна – </a:t>
            </a:r>
            <a:r>
              <a:rPr lang="ru-RU" dirty="0" err="1" smtClean="0">
                <a:solidFill>
                  <a:schemeClr val="bg1"/>
                </a:solidFill>
              </a:rPr>
              <a:t>прозаїчна</a:t>
            </a:r>
            <a:r>
              <a:rPr lang="ru-RU" dirty="0" smtClean="0">
                <a:solidFill>
                  <a:schemeClr val="bg1"/>
                </a:solidFill>
              </a:rPr>
              <a:t>, </a:t>
            </a:r>
            <a:r>
              <a:rPr lang="ru-RU" dirty="0" err="1" smtClean="0">
                <a:solidFill>
                  <a:schemeClr val="bg1"/>
                </a:solidFill>
              </a:rPr>
              <a:t>але</a:t>
            </a:r>
            <a:r>
              <a:rPr lang="ru-RU" dirty="0" smtClean="0">
                <a:solidFill>
                  <a:schemeClr val="bg1"/>
                </a:solidFill>
              </a:rPr>
              <a:t> </a:t>
            </a:r>
            <a:r>
              <a:rPr lang="ru-RU" dirty="0" err="1" smtClean="0">
                <a:solidFill>
                  <a:schemeClr val="bg1"/>
                </a:solidFill>
              </a:rPr>
              <a:t>менш</a:t>
            </a:r>
            <a:r>
              <a:rPr lang="ru-RU" dirty="0" smtClean="0">
                <a:solidFill>
                  <a:schemeClr val="bg1"/>
                </a:solidFill>
              </a:rPr>
              <a:t> </a:t>
            </a:r>
            <a:r>
              <a:rPr lang="ru-RU" dirty="0" err="1" smtClean="0">
                <a:solidFill>
                  <a:schemeClr val="bg1"/>
                </a:solidFill>
              </a:rPr>
              <a:t>вірогідна</a:t>
            </a:r>
            <a:r>
              <a:rPr lang="ru-RU" dirty="0" smtClean="0">
                <a:solidFill>
                  <a:schemeClr val="bg1"/>
                </a:solidFill>
              </a:rPr>
              <a:t> – в </a:t>
            </a:r>
            <a:r>
              <a:rPr lang="ru-RU" dirty="0" err="1" smtClean="0">
                <a:solidFill>
                  <a:schemeClr val="bg1"/>
                </a:solidFill>
              </a:rPr>
              <a:t>лісі</a:t>
            </a:r>
            <a:r>
              <a:rPr lang="ru-RU" dirty="0" smtClean="0">
                <a:solidFill>
                  <a:schemeClr val="bg1"/>
                </a:solidFill>
              </a:rPr>
              <a:t> </a:t>
            </a:r>
            <a:r>
              <a:rPr lang="ru-RU" dirty="0" err="1" smtClean="0">
                <a:solidFill>
                  <a:schemeClr val="bg1"/>
                </a:solidFill>
              </a:rPr>
              <a:t>свого</a:t>
            </a:r>
            <a:r>
              <a:rPr lang="ru-RU" dirty="0" smtClean="0">
                <a:solidFill>
                  <a:schemeClr val="bg1"/>
                </a:solidFill>
              </a:rPr>
              <a:t> часу жили </a:t>
            </a:r>
            <a:r>
              <a:rPr lang="ru-RU" dirty="0" err="1" smtClean="0">
                <a:solidFill>
                  <a:schemeClr val="bg1"/>
                </a:solidFill>
              </a:rPr>
              <a:t>голландці</a:t>
            </a:r>
            <a:r>
              <a:rPr lang="ru-RU" dirty="0" smtClean="0">
                <a:solidFill>
                  <a:schemeClr val="bg1"/>
                </a:solidFill>
              </a:rPr>
              <a:t> </a:t>
            </a:r>
            <a:r>
              <a:rPr lang="ru-RU" dirty="0" err="1" smtClean="0">
                <a:solidFill>
                  <a:schemeClr val="bg1"/>
                </a:solidFill>
              </a:rPr>
              <a:t>й</a:t>
            </a:r>
            <a:r>
              <a:rPr lang="ru-RU" dirty="0" smtClean="0">
                <a:solidFill>
                  <a:schemeClr val="bg1"/>
                </a:solidFill>
              </a:rPr>
              <a:t> назвали урочище «</a:t>
            </a:r>
            <a:r>
              <a:rPr lang="ru-RU" dirty="0" err="1" smtClean="0">
                <a:solidFill>
                  <a:schemeClr val="bg1"/>
                </a:solidFill>
              </a:rPr>
              <a:t>Голландська</a:t>
            </a:r>
            <a:r>
              <a:rPr lang="ru-RU" dirty="0" smtClean="0">
                <a:solidFill>
                  <a:schemeClr val="bg1"/>
                </a:solidFill>
              </a:rPr>
              <a:t> ферма». А от </a:t>
            </a:r>
            <a:r>
              <a:rPr lang="ru-RU" dirty="0" err="1" smtClean="0">
                <a:solidFill>
                  <a:schemeClr val="bg1"/>
                </a:solidFill>
              </a:rPr>
              <a:t>інша</a:t>
            </a:r>
            <a:r>
              <a:rPr lang="ru-RU" dirty="0" smtClean="0">
                <a:solidFill>
                  <a:schemeClr val="bg1"/>
                </a:solidFill>
              </a:rPr>
              <a:t> </a:t>
            </a:r>
            <a:r>
              <a:rPr lang="ru-RU" dirty="0" err="1" smtClean="0">
                <a:solidFill>
                  <a:schemeClr val="bg1"/>
                </a:solidFill>
              </a:rPr>
              <a:t>гіпотеза</a:t>
            </a:r>
            <a:r>
              <a:rPr lang="ru-RU" dirty="0" smtClean="0">
                <a:solidFill>
                  <a:schemeClr val="bg1"/>
                </a:solidFill>
              </a:rPr>
              <a:t> </a:t>
            </a:r>
            <a:r>
              <a:rPr lang="ru-RU" dirty="0" err="1" smtClean="0">
                <a:solidFill>
                  <a:schemeClr val="bg1"/>
                </a:solidFill>
              </a:rPr>
              <a:t>значно</a:t>
            </a:r>
            <a:r>
              <a:rPr lang="ru-RU" dirty="0" smtClean="0">
                <a:solidFill>
                  <a:schemeClr val="bg1"/>
                </a:solidFill>
              </a:rPr>
              <a:t> </a:t>
            </a:r>
            <a:r>
              <a:rPr lang="ru-RU" dirty="0" err="1" smtClean="0">
                <a:solidFill>
                  <a:schemeClr val="bg1"/>
                </a:solidFill>
              </a:rPr>
              <a:t>цікавіша</a:t>
            </a:r>
            <a:r>
              <a:rPr lang="ru-RU" dirty="0" smtClean="0">
                <a:solidFill>
                  <a:schemeClr val="bg1"/>
                </a:solidFill>
              </a:rPr>
              <a:t>, </a:t>
            </a:r>
            <a:r>
              <a:rPr lang="ru-RU" dirty="0" err="1" smtClean="0">
                <a:solidFill>
                  <a:schemeClr val="bg1"/>
                </a:solidFill>
              </a:rPr>
              <a:t>і</a:t>
            </a:r>
            <a:r>
              <a:rPr lang="ru-RU" dirty="0" smtClean="0">
                <a:solidFill>
                  <a:schemeClr val="bg1"/>
                </a:solidFill>
              </a:rPr>
              <a:t>, як </a:t>
            </a:r>
            <a:r>
              <a:rPr lang="ru-RU" dirty="0" err="1" smtClean="0">
                <a:solidFill>
                  <a:schemeClr val="bg1"/>
                </a:solidFill>
              </a:rPr>
              <a:t>це</a:t>
            </a:r>
            <a:r>
              <a:rPr lang="ru-RU" dirty="0" smtClean="0">
                <a:solidFill>
                  <a:schemeClr val="bg1"/>
                </a:solidFill>
              </a:rPr>
              <a:t> не дивно, на думку </a:t>
            </a:r>
            <a:r>
              <a:rPr lang="ru-RU" dirty="0" err="1" smtClean="0">
                <a:solidFill>
                  <a:schemeClr val="bg1"/>
                </a:solidFill>
              </a:rPr>
              <a:t>дослідників</a:t>
            </a:r>
            <a:r>
              <a:rPr lang="ru-RU" dirty="0" smtClean="0">
                <a:solidFill>
                  <a:schemeClr val="bg1"/>
                </a:solidFill>
              </a:rPr>
              <a:t> </a:t>
            </a:r>
            <a:r>
              <a:rPr lang="ru-RU" dirty="0" err="1" smtClean="0">
                <a:solidFill>
                  <a:schemeClr val="bg1"/>
                </a:solidFill>
              </a:rPr>
              <a:t>більш</a:t>
            </a:r>
            <a:r>
              <a:rPr lang="ru-RU" dirty="0" smtClean="0">
                <a:solidFill>
                  <a:schemeClr val="bg1"/>
                </a:solidFill>
              </a:rPr>
              <a:t> </a:t>
            </a:r>
            <a:r>
              <a:rPr lang="ru-RU" dirty="0" err="1" smtClean="0">
                <a:solidFill>
                  <a:schemeClr val="bg1"/>
                </a:solidFill>
              </a:rPr>
              <a:t>вірогідна</a:t>
            </a:r>
            <a:r>
              <a:rPr lang="ru-RU" dirty="0" smtClean="0">
                <a:solidFill>
                  <a:schemeClr val="bg1"/>
                </a:solidFill>
              </a:rPr>
              <a:t>. </a:t>
            </a:r>
            <a:r>
              <a:rPr lang="ru-RU" dirty="0" err="1" smtClean="0">
                <a:solidFill>
                  <a:schemeClr val="bg1"/>
                </a:solidFill>
              </a:rPr>
              <a:t>Назва</a:t>
            </a:r>
            <a:r>
              <a:rPr lang="ru-RU" dirty="0" smtClean="0">
                <a:solidFill>
                  <a:schemeClr val="bg1"/>
                </a:solidFill>
              </a:rPr>
              <a:t> походить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німецького</a:t>
            </a:r>
            <a:r>
              <a:rPr lang="ru-RU" dirty="0" smtClean="0">
                <a:solidFill>
                  <a:schemeClr val="bg1"/>
                </a:solidFill>
              </a:rPr>
              <a:t> </a:t>
            </a:r>
            <a:r>
              <a:rPr lang="ru-RU" dirty="0" err="1" smtClean="0">
                <a:solidFill>
                  <a:schemeClr val="bg1"/>
                </a:solidFill>
              </a:rPr>
              <a:t>вислову</a:t>
            </a:r>
            <a:r>
              <a:rPr lang="ru-RU" dirty="0" smtClean="0">
                <a:solidFill>
                  <a:schemeClr val="bg1"/>
                </a:solidFill>
              </a:rPr>
              <a:t> «</a:t>
            </a:r>
            <a:r>
              <a:rPr lang="ru-RU" dirty="0" err="1" smtClean="0">
                <a:solidFill>
                  <a:schemeClr val="bg1"/>
                </a:solidFill>
              </a:rPr>
              <a:t>голден</a:t>
            </a:r>
            <a:r>
              <a:rPr lang="ru-RU" dirty="0" smtClean="0">
                <a:solidFill>
                  <a:schemeClr val="bg1"/>
                </a:solidFill>
              </a:rPr>
              <a:t> дерн» - золота земля. </a:t>
            </a:r>
            <a:r>
              <a:rPr lang="ru-RU" dirty="0" err="1" smtClean="0">
                <a:solidFill>
                  <a:schemeClr val="bg1"/>
                </a:solidFill>
              </a:rPr>
              <a:t>Тривалий</a:t>
            </a:r>
            <a:r>
              <a:rPr lang="ru-RU" dirty="0" smtClean="0">
                <a:solidFill>
                  <a:schemeClr val="bg1"/>
                </a:solidFill>
              </a:rPr>
              <a:t> час </a:t>
            </a:r>
            <a:r>
              <a:rPr lang="ru-RU" dirty="0" err="1" smtClean="0">
                <a:solidFill>
                  <a:schemeClr val="bg1"/>
                </a:solidFill>
              </a:rPr>
              <a:t>науковці</a:t>
            </a:r>
            <a:r>
              <a:rPr lang="ru-RU" dirty="0" smtClean="0">
                <a:solidFill>
                  <a:schemeClr val="bg1"/>
                </a:solidFill>
              </a:rPr>
              <a:t> не могли </a:t>
            </a:r>
            <a:r>
              <a:rPr lang="ru-RU" dirty="0" err="1" smtClean="0">
                <a:solidFill>
                  <a:schemeClr val="bg1"/>
                </a:solidFill>
              </a:rPr>
              <a:t>пояснити</a:t>
            </a:r>
            <a:r>
              <a:rPr lang="ru-RU" dirty="0" smtClean="0">
                <a:solidFill>
                  <a:schemeClr val="bg1"/>
                </a:solidFill>
              </a:rPr>
              <a:t> </a:t>
            </a:r>
            <a:r>
              <a:rPr lang="ru-RU" dirty="0" err="1" smtClean="0">
                <a:solidFill>
                  <a:schemeClr val="bg1"/>
                </a:solidFill>
              </a:rPr>
              <a:t>звідки</a:t>
            </a:r>
            <a:r>
              <a:rPr lang="ru-RU" dirty="0" smtClean="0">
                <a:solidFill>
                  <a:schemeClr val="bg1"/>
                </a:solidFill>
              </a:rPr>
              <a:t> </a:t>
            </a:r>
            <a:r>
              <a:rPr lang="ru-RU" dirty="0" err="1" smtClean="0">
                <a:solidFill>
                  <a:schemeClr val="bg1"/>
                </a:solidFill>
              </a:rPr>
              <a:t>взялася</a:t>
            </a:r>
            <a:r>
              <a:rPr lang="ru-RU" dirty="0" smtClean="0">
                <a:solidFill>
                  <a:schemeClr val="bg1"/>
                </a:solidFill>
              </a:rPr>
              <a:t> </a:t>
            </a:r>
            <a:r>
              <a:rPr lang="ru-RU" dirty="0" err="1" smtClean="0">
                <a:solidFill>
                  <a:schemeClr val="bg1"/>
                </a:solidFill>
              </a:rPr>
              <a:t>ця</a:t>
            </a:r>
            <a:r>
              <a:rPr lang="ru-RU" dirty="0" smtClean="0">
                <a:solidFill>
                  <a:schemeClr val="bg1"/>
                </a:solidFill>
              </a:rPr>
              <a:t> </a:t>
            </a:r>
            <a:r>
              <a:rPr lang="ru-RU" dirty="0" err="1" smtClean="0">
                <a:solidFill>
                  <a:schemeClr val="bg1"/>
                </a:solidFill>
              </a:rPr>
              <a:t>назва</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чому</a:t>
            </a:r>
            <a:r>
              <a:rPr lang="ru-RU" dirty="0" smtClean="0">
                <a:solidFill>
                  <a:schemeClr val="bg1"/>
                </a:solidFill>
              </a:rPr>
              <a:t> </a:t>
            </a:r>
            <a:r>
              <a:rPr lang="ru-RU" dirty="0" err="1" smtClean="0">
                <a:solidFill>
                  <a:schemeClr val="bg1"/>
                </a:solidFill>
              </a:rPr>
              <a:t>ліс</a:t>
            </a:r>
            <a:r>
              <a:rPr lang="ru-RU" dirty="0" smtClean="0">
                <a:solidFill>
                  <a:schemeClr val="bg1"/>
                </a:solidFill>
              </a:rPr>
              <a:t> на правому </a:t>
            </a:r>
            <a:r>
              <a:rPr lang="ru-RU" dirty="0" err="1" smtClean="0">
                <a:solidFill>
                  <a:schemeClr val="bg1"/>
                </a:solidFill>
              </a:rPr>
              <a:t>боці</a:t>
            </a:r>
            <a:r>
              <a:rPr lang="ru-RU" dirty="0" smtClean="0">
                <a:solidFill>
                  <a:schemeClr val="bg1"/>
                </a:solidFill>
              </a:rPr>
              <a:t> </a:t>
            </a:r>
            <a:r>
              <a:rPr lang="ru-RU" dirty="0" err="1" smtClean="0">
                <a:solidFill>
                  <a:schemeClr val="bg1"/>
                </a:solidFill>
              </a:rPr>
              <a:t>Росі</a:t>
            </a:r>
            <a:r>
              <a:rPr lang="ru-RU" dirty="0" smtClean="0">
                <a:solidFill>
                  <a:schemeClr val="bg1"/>
                </a:solidFill>
              </a:rPr>
              <a:t> назвали золотим. В </a:t>
            </a:r>
            <a:r>
              <a:rPr lang="ru-RU" dirty="0" err="1" smtClean="0">
                <a:solidFill>
                  <a:schemeClr val="bg1"/>
                </a:solidFill>
              </a:rPr>
              <a:t>останні</a:t>
            </a:r>
            <a:r>
              <a:rPr lang="ru-RU" dirty="0" smtClean="0">
                <a:solidFill>
                  <a:schemeClr val="bg1"/>
                </a:solidFill>
              </a:rPr>
              <a:t> </a:t>
            </a:r>
            <a:r>
              <a:rPr lang="ru-RU" dirty="0" err="1" smtClean="0">
                <a:solidFill>
                  <a:schemeClr val="bg1"/>
                </a:solidFill>
              </a:rPr>
              <a:t>десятиріччя</a:t>
            </a:r>
            <a:r>
              <a:rPr lang="ru-RU" dirty="0" smtClean="0">
                <a:solidFill>
                  <a:schemeClr val="bg1"/>
                </a:solidFill>
              </a:rPr>
              <a:t> </a:t>
            </a:r>
            <a:r>
              <a:rPr lang="ru-RU" dirty="0" err="1" smtClean="0">
                <a:solidFill>
                  <a:schemeClr val="bg1"/>
                </a:solidFill>
              </a:rPr>
              <a:t>пояснення</a:t>
            </a:r>
            <a:r>
              <a:rPr lang="ru-RU" dirty="0" smtClean="0">
                <a:solidFill>
                  <a:schemeClr val="bg1"/>
                </a:solidFill>
              </a:rPr>
              <a:t> </a:t>
            </a:r>
            <a:r>
              <a:rPr lang="ru-RU" dirty="0" err="1" smtClean="0">
                <a:solidFill>
                  <a:schemeClr val="bg1"/>
                </a:solidFill>
              </a:rPr>
              <a:t>нібито</a:t>
            </a:r>
            <a:r>
              <a:rPr lang="ru-RU" dirty="0" smtClean="0">
                <a:solidFill>
                  <a:schemeClr val="bg1"/>
                </a:solidFill>
              </a:rPr>
              <a:t> </a:t>
            </a:r>
            <a:r>
              <a:rPr lang="ru-RU" dirty="0" err="1" smtClean="0">
                <a:solidFill>
                  <a:schemeClr val="bg1"/>
                </a:solidFill>
              </a:rPr>
              <a:t>знайдено</a:t>
            </a:r>
            <a:r>
              <a:rPr lang="ru-RU" dirty="0" smtClean="0">
                <a:solidFill>
                  <a:schemeClr val="bg1"/>
                </a:solidFill>
              </a:rPr>
              <a:t> – </a:t>
            </a:r>
            <a:r>
              <a:rPr lang="ru-RU" dirty="0" err="1" smtClean="0">
                <a:solidFill>
                  <a:schemeClr val="bg1"/>
                </a:solidFill>
              </a:rPr>
              <a:t>є</a:t>
            </a:r>
            <a:r>
              <a:rPr lang="ru-RU" dirty="0" smtClean="0">
                <a:solidFill>
                  <a:schemeClr val="bg1"/>
                </a:solidFill>
              </a:rPr>
              <a:t> </a:t>
            </a:r>
            <a:r>
              <a:rPr lang="ru-RU" dirty="0" err="1" smtClean="0">
                <a:solidFill>
                  <a:schemeClr val="bg1"/>
                </a:solidFill>
              </a:rPr>
              <a:t>припущення</a:t>
            </a:r>
            <a:r>
              <a:rPr lang="ru-RU" dirty="0" smtClean="0">
                <a:solidFill>
                  <a:schemeClr val="bg1"/>
                </a:solidFill>
              </a:rPr>
              <a:t> </a:t>
            </a:r>
            <a:r>
              <a:rPr lang="ru-RU" dirty="0" err="1" smtClean="0">
                <a:solidFill>
                  <a:schemeClr val="bg1"/>
                </a:solidFill>
              </a:rPr>
              <a:t>що</a:t>
            </a:r>
            <a:r>
              <a:rPr lang="ru-RU" dirty="0" smtClean="0">
                <a:solidFill>
                  <a:schemeClr val="bg1"/>
                </a:solidFill>
              </a:rPr>
              <a:t> у </a:t>
            </a:r>
            <a:r>
              <a:rPr lang="ru-RU" dirty="0" err="1" smtClean="0">
                <a:solidFill>
                  <a:schemeClr val="bg1"/>
                </a:solidFill>
              </a:rPr>
              <a:t>Браницьких</a:t>
            </a:r>
            <a:r>
              <a:rPr lang="ru-RU" dirty="0" smtClean="0">
                <a:solidFill>
                  <a:schemeClr val="bg1"/>
                </a:solidFill>
              </a:rPr>
              <a:t> в </a:t>
            </a:r>
            <a:r>
              <a:rPr lang="ru-RU" dirty="0" err="1" smtClean="0">
                <a:solidFill>
                  <a:schemeClr val="bg1"/>
                </a:solidFill>
              </a:rPr>
              <a:t>Голиндерні</a:t>
            </a:r>
            <a:r>
              <a:rPr lang="ru-RU" dirty="0" smtClean="0">
                <a:solidFill>
                  <a:schemeClr val="bg1"/>
                </a:solidFill>
              </a:rPr>
              <a:t> </a:t>
            </a:r>
            <a:r>
              <a:rPr lang="ru-RU" dirty="0" err="1" smtClean="0">
                <a:solidFill>
                  <a:schemeClr val="bg1"/>
                </a:solidFill>
              </a:rPr>
              <a:t>була</a:t>
            </a:r>
            <a:r>
              <a:rPr lang="ru-RU" dirty="0" smtClean="0">
                <a:solidFill>
                  <a:schemeClr val="bg1"/>
                </a:solidFill>
              </a:rPr>
              <a:t> золота </a:t>
            </a:r>
            <a:r>
              <a:rPr lang="ru-RU" dirty="0" err="1" smtClean="0">
                <a:solidFill>
                  <a:schemeClr val="bg1"/>
                </a:solidFill>
              </a:rPr>
              <a:t>копальня</a:t>
            </a:r>
            <a:r>
              <a:rPr lang="ru-RU" dirty="0" smtClean="0">
                <a:solidFill>
                  <a:schemeClr val="bg1"/>
                </a:solidFill>
              </a:rPr>
              <a:t>. </a:t>
            </a:r>
          </a:p>
          <a:p>
            <a:endParaRPr lang="ru-RU" dirty="0"/>
          </a:p>
        </p:txBody>
      </p:sp>
      <p:sp>
        <p:nvSpPr>
          <p:cNvPr id="2" name="Заголовок 1"/>
          <p:cNvSpPr>
            <a:spLocks noGrp="1"/>
          </p:cNvSpPr>
          <p:nvPr>
            <p:ph type="title"/>
          </p:nvPr>
        </p:nvSpPr>
        <p:spPr>
          <a:xfrm>
            <a:off x="714348" y="285728"/>
            <a:ext cx="8229600" cy="1143000"/>
          </a:xfrm>
        </p:spPr>
        <p:txBody>
          <a:bodyPr>
            <a:noAutofit/>
          </a:bodyPr>
          <a:lstStyle/>
          <a:p>
            <a:r>
              <a:rPr lang="ru-RU" sz="2000" dirty="0" smtClean="0">
                <a:solidFill>
                  <a:schemeClr val="bg1"/>
                </a:solidFill>
              </a:rPr>
              <a:t>Дендропарк "</a:t>
            </a:r>
            <a:r>
              <a:rPr lang="ru-RU" sz="2000" dirty="0" err="1" smtClean="0">
                <a:solidFill>
                  <a:schemeClr val="bg1"/>
                </a:solidFill>
              </a:rPr>
              <a:t>Олександрія</a:t>
            </a:r>
            <a:r>
              <a:rPr lang="ru-RU" sz="2000" dirty="0" smtClean="0">
                <a:solidFill>
                  <a:schemeClr val="bg1"/>
                </a:solidFill>
              </a:rPr>
              <a:t>" </a:t>
            </a:r>
            <a:r>
              <a:rPr lang="ru-RU" sz="2000" dirty="0" err="1" smtClean="0">
                <a:solidFill>
                  <a:schemeClr val="bg1"/>
                </a:solidFill>
              </a:rPr>
              <a:t>є</a:t>
            </a:r>
            <a:r>
              <a:rPr lang="ru-RU" sz="2000" dirty="0" smtClean="0">
                <a:solidFill>
                  <a:schemeClr val="bg1"/>
                </a:solidFill>
              </a:rPr>
              <a:t> </a:t>
            </a:r>
            <a:r>
              <a:rPr lang="ru-RU" sz="2000" dirty="0" err="1" smtClean="0">
                <a:solidFill>
                  <a:schemeClr val="bg1"/>
                </a:solidFill>
              </a:rPr>
              <a:t>найбільшим</a:t>
            </a:r>
            <a:r>
              <a:rPr lang="ru-RU" sz="2000" dirty="0" smtClean="0">
                <a:solidFill>
                  <a:schemeClr val="bg1"/>
                </a:solidFill>
              </a:rPr>
              <a:t> в </a:t>
            </a:r>
            <a:r>
              <a:rPr lang="ru-RU" sz="2000" dirty="0" err="1" smtClean="0">
                <a:solidFill>
                  <a:schemeClr val="bg1"/>
                </a:solidFill>
              </a:rPr>
              <a:t>Україні</a:t>
            </a:r>
            <a:r>
              <a:rPr lang="ru-RU" sz="2000" dirty="0" smtClean="0">
                <a:solidFill>
                  <a:schemeClr val="bg1"/>
                </a:solidFill>
              </a:rPr>
              <a:t>, </a:t>
            </a:r>
            <a:r>
              <a:rPr lang="ru-RU" sz="2000" dirty="0" err="1" smtClean="0">
                <a:solidFill>
                  <a:schemeClr val="bg1"/>
                </a:solidFill>
              </a:rPr>
              <a:t>причому</a:t>
            </a:r>
            <a:r>
              <a:rPr lang="ru-RU" sz="2000" dirty="0" smtClean="0">
                <a:solidFill>
                  <a:schemeClr val="bg1"/>
                </a:solidFill>
              </a:rPr>
              <a:t> за </a:t>
            </a:r>
            <a:r>
              <a:rPr lang="ru-RU" sz="2000" dirty="0" err="1" smtClean="0">
                <a:solidFill>
                  <a:schemeClr val="bg1"/>
                </a:solidFill>
              </a:rPr>
              <a:t>останні</a:t>
            </a:r>
            <a:r>
              <a:rPr lang="ru-RU" sz="2000" dirty="0" smtClean="0">
                <a:solidFill>
                  <a:schemeClr val="bg1"/>
                </a:solidFill>
              </a:rPr>
              <a:t> роки </a:t>
            </a:r>
            <a:r>
              <a:rPr lang="ru-RU" sz="2000" dirty="0" err="1" smtClean="0">
                <a:solidFill>
                  <a:schemeClr val="bg1"/>
                </a:solidFill>
              </a:rPr>
              <a:t>його</a:t>
            </a:r>
            <a:r>
              <a:rPr lang="ru-RU" sz="2000" dirty="0" smtClean="0">
                <a:solidFill>
                  <a:schemeClr val="bg1"/>
                </a:solidFill>
              </a:rPr>
              <a:t> </a:t>
            </a:r>
            <a:r>
              <a:rPr lang="ru-RU" sz="2000" dirty="0" err="1" smtClean="0">
                <a:solidFill>
                  <a:schemeClr val="bg1"/>
                </a:solidFill>
              </a:rPr>
              <a:t>площа</a:t>
            </a:r>
            <a:r>
              <a:rPr lang="ru-RU" sz="2000" dirty="0" smtClean="0">
                <a:solidFill>
                  <a:schemeClr val="bg1"/>
                </a:solidFill>
              </a:rPr>
              <a:t> </a:t>
            </a:r>
            <a:r>
              <a:rPr lang="ru-RU" sz="2000" dirty="0" err="1" smtClean="0">
                <a:solidFill>
                  <a:schemeClr val="bg1"/>
                </a:solidFill>
              </a:rPr>
              <a:t>неухильно</a:t>
            </a:r>
            <a:r>
              <a:rPr lang="ru-RU" sz="2000" dirty="0" smtClean="0">
                <a:solidFill>
                  <a:schemeClr val="bg1"/>
                </a:solidFill>
              </a:rPr>
              <a:t> </a:t>
            </a:r>
            <a:r>
              <a:rPr lang="ru-RU" sz="2000" dirty="0" err="1" smtClean="0">
                <a:solidFill>
                  <a:schemeClr val="bg1"/>
                </a:solidFill>
              </a:rPr>
              <a:t>збільшується</a:t>
            </a:r>
            <a:r>
              <a:rPr lang="ru-RU" sz="2000" dirty="0" smtClean="0">
                <a:solidFill>
                  <a:schemeClr val="bg1"/>
                </a:solidFill>
              </a:rPr>
              <a:t>: в 2005 </a:t>
            </a:r>
            <a:r>
              <a:rPr lang="ru-RU" sz="2000" dirty="0" err="1" smtClean="0">
                <a:solidFill>
                  <a:schemeClr val="bg1"/>
                </a:solidFill>
              </a:rPr>
              <a:t>році</a:t>
            </a:r>
            <a:r>
              <a:rPr lang="ru-RU" sz="2000" dirty="0" smtClean="0">
                <a:solidFill>
                  <a:schemeClr val="bg1"/>
                </a:solidFill>
              </a:rPr>
              <a:t> </a:t>
            </a:r>
            <a:r>
              <a:rPr lang="ru-RU" sz="2000" dirty="0" err="1" smtClean="0">
                <a:solidFill>
                  <a:schemeClr val="bg1"/>
                </a:solidFill>
              </a:rPr>
              <a:t>він</a:t>
            </a:r>
            <a:r>
              <a:rPr lang="ru-RU" sz="2000" dirty="0" smtClean="0">
                <a:solidFill>
                  <a:schemeClr val="bg1"/>
                </a:solidFill>
              </a:rPr>
              <a:t> </a:t>
            </a:r>
            <a:r>
              <a:rPr lang="ru-RU" sz="2000" dirty="0" err="1" smtClean="0">
                <a:solidFill>
                  <a:schemeClr val="bg1"/>
                </a:solidFill>
              </a:rPr>
              <a:t>займав</a:t>
            </a:r>
            <a:r>
              <a:rPr lang="ru-RU" sz="2000" dirty="0" smtClean="0">
                <a:solidFill>
                  <a:schemeClr val="bg1"/>
                </a:solidFill>
              </a:rPr>
              <a:t> 201,5 га (</a:t>
            </a:r>
            <a:r>
              <a:rPr lang="ru-RU" sz="2000" dirty="0" err="1" smtClean="0">
                <a:solidFill>
                  <a:schemeClr val="bg1"/>
                </a:solidFill>
              </a:rPr>
              <a:t>і</a:t>
            </a:r>
            <a:r>
              <a:rPr lang="ru-RU" sz="2000" dirty="0" smtClean="0">
                <a:solidFill>
                  <a:schemeClr val="bg1"/>
                </a:solidFill>
              </a:rPr>
              <a:t> </a:t>
            </a:r>
            <a:r>
              <a:rPr lang="ru-RU" sz="2000" dirty="0" err="1" smtClean="0">
                <a:solidFill>
                  <a:schemeClr val="bg1"/>
                </a:solidFill>
              </a:rPr>
              <a:t>вже</a:t>
            </a:r>
            <a:r>
              <a:rPr lang="ru-RU" sz="2000" dirty="0" smtClean="0">
                <a:solidFill>
                  <a:schemeClr val="bg1"/>
                </a:solidFill>
              </a:rPr>
              <a:t> </a:t>
            </a:r>
            <a:r>
              <a:rPr lang="ru-RU" sz="2000" dirty="0" err="1" smtClean="0">
                <a:solidFill>
                  <a:schemeClr val="bg1"/>
                </a:solidFill>
              </a:rPr>
              <a:t>тоді</a:t>
            </a:r>
            <a:r>
              <a:rPr lang="ru-RU" sz="2000" dirty="0" smtClean="0">
                <a:solidFill>
                  <a:schemeClr val="bg1"/>
                </a:solidFill>
              </a:rPr>
              <a:t> </a:t>
            </a:r>
            <a:r>
              <a:rPr lang="ru-RU" sz="2000" dirty="0" err="1" smtClean="0">
                <a:solidFill>
                  <a:schemeClr val="bg1"/>
                </a:solidFill>
              </a:rPr>
              <a:t>був</a:t>
            </a:r>
            <a:r>
              <a:rPr lang="ru-RU" sz="2000" dirty="0" smtClean="0">
                <a:solidFill>
                  <a:schemeClr val="bg1"/>
                </a:solidFill>
              </a:rPr>
              <a:t> </a:t>
            </a:r>
            <a:r>
              <a:rPr lang="ru-RU" sz="2000" dirty="0" err="1" smtClean="0">
                <a:solidFill>
                  <a:schemeClr val="bg1"/>
                </a:solidFill>
              </a:rPr>
              <a:t>найбільшим</a:t>
            </a:r>
            <a:r>
              <a:rPr lang="ru-RU" sz="2000" dirty="0" smtClean="0">
                <a:solidFill>
                  <a:schemeClr val="bg1"/>
                </a:solidFill>
              </a:rPr>
              <a:t>), а в 2008 </a:t>
            </a:r>
            <a:r>
              <a:rPr lang="ru-RU" sz="2000" dirty="0" err="1" smtClean="0">
                <a:solidFill>
                  <a:schemeClr val="bg1"/>
                </a:solidFill>
              </a:rPr>
              <a:t>вже</a:t>
            </a:r>
            <a:r>
              <a:rPr lang="ru-RU" sz="2000" dirty="0" smtClean="0">
                <a:solidFill>
                  <a:schemeClr val="bg1"/>
                </a:solidFill>
              </a:rPr>
              <a:t> 297 га. 2009 року парку передали </a:t>
            </a:r>
            <a:r>
              <a:rPr lang="ru-RU" sz="2000" dirty="0" err="1" smtClean="0">
                <a:solidFill>
                  <a:schemeClr val="bg1"/>
                </a:solidFill>
              </a:rPr>
              <a:t>лісове</a:t>
            </a:r>
            <a:r>
              <a:rPr lang="ru-RU" sz="2000" dirty="0" smtClean="0">
                <a:solidFill>
                  <a:schemeClr val="bg1"/>
                </a:solidFill>
              </a:rPr>
              <a:t> урочище </a:t>
            </a:r>
            <a:r>
              <a:rPr lang="ru-RU" sz="2000" dirty="0" err="1" smtClean="0">
                <a:solidFill>
                  <a:schemeClr val="bg1"/>
                </a:solidFill>
              </a:rPr>
              <a:t>Голиндерня</a:t>
            </a:r>
            <a:r>
              <a:rPr lang="ru-RU" sz="2000" dirty="0" smtClean="0">
                <a:solidFill>
                  <a:schemeClr val="bg1"/>
                </a:solidFill>
              </a:rPr>
              <a:t> </a:t>
            </a:r>
            <a:r>
              <a:rPr lang="ru-RU" sz="2000" dirty="0" err="1" smtClean="0">
                <a:solidFill>
                  <a:schemeClr val="bg1"/>
                </a:solidFill>
              </a:rPr>
              <a:t>і</a:t>
            </a:r>
            <a:r>
              <a:rPr lang="ru-RU" sz="2000" dirty="0" smtClean="0">
                <a:solidFill>
                  <a:schemeClr val="bg1"/>
                </a:solidFill>
              </a:rPr>
              <a:t> парк став </a:t>
            </a:r>
            <a:r>
              <a:rPr lang="ru-RU" sz="2000" dirty="0" err="1" smtClean="0">
                <a:solidFill>
                  <a:schemeClr val="bg1"/>
                </a:solidFill>
              </a:rPr>
              <a:t>більшим</a:t>
            </a:r>
            <a:r>
              <a:rPr lang="ru-RU" sz="2000" dirty="0" smtClean="0">
                <a:solidFill>
                  <a:schemeClr val="bg1"/>
                </a:solidFill>
              </a:rPr>
              <a:t> </a:t>
            </a:r>
            <a:r>
              <a:rPr lang="ru-RU" sz="2000" dirty="0" err="1" smtClean="0">
                <a:solidFill>
                  <a:schemeClr val="bg1"/>
                </a:solidFill>
              </a:rPr>
              <a:t>ще</a:t>
            </a:r>
            <a:r>
              <a:rPr lang="ru-RU" sz="2000" dirty="0" smtClean="0">
                <a:solidFill>
                  <a:schemeClr val="bg1"/>
                </a:solidFill>
              </a:rPr>
              <a:t> на 108 га (</a:t>
            </a:r>
            <a:r>
              <a:rPr lang="ru-RU" sz="2000" dirty="0" err="1" smtClean="0">
                <a:solidFill>
                  <a:schemeClr val="bg1"/>
                </a:solidFill>
              </a:rPr>
              <a:t>загалом</a:t>
            </a:r>
            <a:r>
              <a:rPr lang="ru-RU" sz="2000" dirty="0" smtClean="0">
                <a:solidFill>
                  <a:schemeClr val="bg1"/>
                </a:solidFill>
              </a:rPr>
              <a:t> 405,6 га).</a:t>
            </a:r>
            <a:endParaRPr lang="ru-RU" sz="2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leks_2009_pal2 (1).jpg"/>
          <p:cNvPicPr>
            <a:picLocks noGrp="1" noChangeAspect="1"/>
          </p:cNvPicPr>
          <p:nvPr>
            <p:ph idx="1"/>
          </p:nvPr>
        </p:nvPicPr>
        <p:blipFill>
          <a:blip r:embed="rId2"/>
          <a:stretch>
            <a:fillRect/>
          </a:stretch>
        </p:blipFill>
        <p:spPr>
          <a:xfrm>
            <a:off x="1214414" y="0"/>
            <a:ext cx="6685110" cy="6858001"/>
          </a:xfrm>
        </p:spPr>
      </p:pic>
      <p:sp>
        <p:nvSpPr>
          <p:cNvPr id="5" name="Прямоугольник 4"/>
          <p:cNvSpPr/>
          <p:nvPr/>
        </p:nvSpPr>
        <p:spPr>
          <a:xfrm>
            <a:off x="2071670" y="6143644"/>
            <a:ext cx="4510209" cy="369332"/>
          </a:xfrm>
          <a:prstGeom prst="rect">
            <a:avLst/>
          </a:prstGeom>
        </p:spPr>
        <p:txBody>
          <a:bodyPr wrap="none">
            <a:spAutoFit/>
          </a:bodyPr>
          <a:lstStyle/>
          <a:p>
            <a:r>
              <a:rPr lang="ru-RU" dirty="0" err="1" smtClean="0">
                <a:solidFill>
                  <a:schemeClr val="bg1"/>
                </a:solidFill>
              </a:rPr>
              <a:t>Пам'ятний</a:t>
            </a:r>
            <a:r>
              <a:rPr lang="ru-RU" dirty="0" smtClean="0">
                <a:solidFill>
                  <a:schemeClr val="bg1"/>
                </a:solidFill>
              </a:rPr>
              <a:t> знак </a:t>
            </a:r>
            <a:r>
              <a:rPr lang="ru-RU" dirty="0" err="1" smtClean="0">
                <a:solidFill>
                  <a:schemeClr val="bg1"/>
                </a:solidFill>
              </a:rPr>
              <a:t>повстанцям</a:t>
            </a:r>
            <a:r>
              <a:rPr lang="ru-RU" dirty="0" smtClean="0">
                <a:solidFill>
                  <a:schemeClr val="bg1"/>
                </a:solidFill>
              </a:rPr>
              <a:t> на </a:t>
            </a:r>
            <a:r>
              <a:rPr lang="ru-RU" dirty="0" err="1" smtClean="0">
                <a:solidFill>
                  <a:schemeClr val="bg1"/>
                </a:solidFill>
              </a:rPr>
              <a:t>Палієвій</a:t>
            </a:r>
            <a:r>
              <a:rPr lang="ru-RU" dirty="0" smtClean="0">
                <a:solidFill>
                  <a:schemeClr val="bg1"/>
                </a:solidFill>
              </a:rPr>
              <a:t> </a:t>
            </a:r>
            <a:r>
              <a:rPr lang="ru-RU" dirty="0" err="1" smtClean="0">
                <a:solidFill>
                  <a:schemeClr val="bg1"/>
                </a:solidFill>
              </a:rPr>
              <a:t>горі</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1472" y="642918"/>
            <a:ext cx="8229600" cy="4525963"/>
          </a:xfrm>
        </p:spPr>
        <p:txBody>
          <a:bodyPr>
            <a:noAutofit/>
          </a:bodyPr>
          <a:lstStyle/>
          <a:p>
            <a:r>
              <a:rPr lang="ru-RU" sz="2000" dirty="0" smtClean="0">
                <a:latin typeface="Times New Roman" pitchFamily="18" charset="0"/>
                <a:cs typeface="Times New Roman" pitchFamily="18" charset="0"/>
              </a:rPr>
              <a:t>В </a:t>
            </a:r>
            <a:r>
              <a:rPr lang="ru-RU" sz="2000" dirty="0" err="1" smtClean="0">
                <a:latin typeface="Times New Roman" pitchFamily="18" charset="0"/>
                <a:cs typeface="Times New Roman" pitchFamily="18" charset="0"/>
              </a:rPr>
              <a:t>північній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частині</a:t>
            </a:r>
            <a:r>
              <a:rPr lang="ru-RU" sz="2000" dirty="0" smtClean="0">
                <a:latin typeface="Times New Roman" pitchFamily="18" charset="0"/>
                <a:cs typeface="Times New Roman" pitchFamily="18" charset="0"/>
              </a:rPr>
              <a:t> парку </a:t>
            </a:r>
            <a:r>
              <a:rPr lang="ru-RU" sz="2000" dirty="0" err="1" smtClean="0">
                <a:latin typeface="Times New Roman" pitchFamily="18" charset="0"/>
                <a:cs typeface="Times New Roman" pitchFamily="18" charset="0"/>
              </a:rPr>
              <a:t>розташована</a:t>
            </a:r>
            <a:r>
              <a:rPr lang="ru-RU" sz="2000" dirty="0" smtClean="0">
                <a:latin typeface="Times New Roman" pitchFamily="18" charset="0"/>
                <a:cs typeface="Times New Roman" pitchFamily="18" charset="0"/>
              </a:rPr>
              <a:t> дивна </a:t>
            </a:r>
            <a:r>
              <a:rPr lang="ru-RU" sz="2000" dirty="0" err="1" smtClean="0">
                <a:latin typeface="Times New Roman" pitchFamily="18" charset="0"/>
                <a:cs typeface="Times New Roman" pitchFamily="18" charset="0"/>
              </a:rPr>
              <a:t>споруда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високим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кам’яним</a:t>
            </a:r>
            <a:r>
              <a:rPr lang="ru-RU" sz="2000" dirty="0" smtClean="0">
                <a:latin typeface="Times New Roman" pitchFamily="18" charset="0"/>
                <a:cs typeface="Times New Roman" pitchFamily="18" charset="0"/>
              </a:rPr>
              <a:t> муром.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колишній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інтимний</a:t>
            </a:r>
            <a:r>
              <a:rPr lang="ru-RU" sz="2000" dirty="0" smtClean="0">
                <a:latin typeface="Times New Roman" pitchFamily="18" charset="0"/>
                <a:cs typeface="Times New Roman" pitchFamily="18" charset="0"/>
              </a:rPr>
              <a:t> сад </a:t>
            </a:r>
            <a:r>
              <a:rPr lang="ru-RU" sz="2000" dirty="0" err="1" smtClean="0">
                <a:latin typeface="Times New Roman" pitchFamily="18" charset="0"/>
                <a:cs typeface="Times New Roman" pitchFamily="18" charset="0"/>
              </a:rPr>
              <a:t>Браницьких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називається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Нині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закрита</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відвідувачів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ділянка</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території</a:t>
            </a:r>
            <a:r>
              <a:rPr lang="ru-RU" sz="2000" dirty="0" smtClean="0">
                <a:latin typeface="Times New Roman" pitchFamily="18" charset="0"/>
                <a:cs typeface="Times New Roman" pitchFamily="18" charset="0"/>
              </a:rPr>
              <a:t> парку </a:t>
            </a:r>
            <a:r>
              <a:rPr lang="ru-RU" sz="2000" dirty="0" err="1" smtClean="0">
                <a:latin typeface="Times New Roman" pitchFamily="18" charset="0"/>
                <a:cs typeface="Times New Roman" pitchFamily="18" charset="0"/>
              </a:rPr>
              <a:t>зростає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понад</a:t>
            </a:r>
            <a:r>
              <a:rPr lang="ru-RU" sz="2000" dirty="0" smtClean="0">
                <a:latin typeface="Times New Roman" pitchFamily="18" charset="0"/>
                <a:cs typeface="Times New Roman" pitchFamily="18" charset="0"/>
              </a:rPr>
              <a:t> 2500 </a:t>
            </a:r>
            <a:r>
              <a:rPr lang="ru-RU" sz="2000" dirty="0" err="1" smtClean="0">
                <a:latin typeface="Times New Roman" pitchFamily="18" charset="0"/>
                <a:cs typeface="Times New Roman" pitchFamily="18" charset="0"/>
              </a:rPr>
              <a:t>видів</a:t>
            </a:r>
            <a:r>
              <a:rPr lang="ru-RU" sz="2000" dirty="0" smtClean="0">
                <a:latin typeface="Times New Roman" pitchFamily="18" charset="0"/>
                <a:cs typeface="Times New Roman" pitchFamily="18" charset="0"/>
              </a:rPr>
              <a:t>, форм та </a:t>
            </a:r>
            <a:r>
              <a:rPr lang="ru-RU" sz="2000" dirty="0" err="1" smtClean="0">
                <a:latin typeface="Times New Roman" pitchFamily="18" charset="0"/>
                <a:cs typeface="Times New Roman" pitchFamily="18" charset="0"/>
              </a:rPr>
              <a:t>сортів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рослин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Нефахівцю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цифри</a:t>
            </a:r>
            <a:r>
              <a:rPr lang="ru-RU" sz="2000" dirty="0" smtClean="0">
                <a:latin typeface="Times New Roman" pitchFamily="18" charset="0"/>
                <a:cs typeface="Times New Roman" pitchFamily="18" charset="0"/>
              </a:rPr>
              <a:t> мало про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кажуть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хочемо</a:t>
            </a:r>
            <a:r>
              <a:rPr lang="ru-RU" sz="2000" dirty="0" smtClean="0">
                <a:latin typeface="Times New Roman" pitchFamily="18" charset="0"/>
                <a:cs typeface="Times New Roman" pitchFamily="18" charset="0"/>
              </a:rPr>
              <a:t> вас </a:t>
            </a:r>
            <a:r>
              <a:rPr lang="ru-RU" sz="2000" dirty="0" err="1" smtClean="0">
                <a:latin typeface="Times New Roman" pitchFamily="18" charset="0"/>
                <a:cs typeface="Times New Roman" pitchFamily="18" charset="0"/>
              </a:rPr>
              <a:t>завірити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дуже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дуже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Серед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дендропарків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рекордна </a:t>
            </a:r>
            <a:r>
              <a:rPr lang="ru-RU" sz="2000" dirty="0" err="1" smtClean="0">
                <a:latin typeface="Times New Roman" pitchFamily="18" charset="0"/>
                <a:cs typeface="Times New Roman" pitchFamily="18" charset="0"/>
              </a:rPr>
              <a:t>кількість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Причому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рослин</a:t>
            </a:r>
            <a:r>
              <a:rPr lang="ru-RU" sz="2000" dirty="0" smtClean="0">
                <a:latin typeface="Times New Roman" pitchFamily="18" charset="0"/>
                <a:cs typeface="Times New Roman" pitchFamily="18" charset="0"/>
              </a:rPr>
              <a:t> парку </a:t>
            </a:r>
            <a:r>
              <a:rPr lang="ru-RU" sz="2000" dirty="0" err="1" smtClean="0">
                <a:latin typeface="Times New Roman" pitchFamily="18" charset="0"/>
                <a:cs typeface="Times New Roman" pitchFamily="18" charset="0"/>
              </a:rPr>
              <a:t>вже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понад</a:t>
            </a:r>
            <a:r>
              <a:rPr lang="ru-RU" sz="2000" dirty="0" smtClean="0">
                <a:latin typeface="Times New Roman" pitchFamily="18" charset="0"/>
                <a:cs typeface="Times New Roman" pitchFamily="18" charset="0"/>
              </a:rPr>
              <a:t> 200 </a:t>
            </a:r>
            <a:r>
              <a:rPr lang="ru-RU" sz="2000" dirty="0" err="1" smtClean="0">
                <a:latin typeface="Times New Roman" pitchFamily="18" charset="0"/>
                <a:cs typeface="Times New Roman" pitchFamily="18" charset="0"/>
              </a:rPr>
              <a:t>років</a:t>
            </a:r>
            <a:r>
              <a:rPr lang="ru-RU" sz="2000" dirty="0" smtClean="0">
                <a:latin typeface="Times New Roman" pitchFamily="18" charset="0"/>
                <a:cs typeface="Times New Roman" pitchFamily="18" charset="0"/>
              </a:rPr>
              <a:t> (дуби </a:t>
            </a:r>
            <a:r>
              <a:rPr lang="ru-RU" sz="2000" dirty="0" err="1" smtClean="0">
                <a:latin typeface="Times New Roman" pitchFamily="18" charset="0"/>
                <a:cs typeface="Times New Roman" pitchFamily="18" charset="0"/>
              </a:rPr>
              <a:t>звичайний</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червоний</a:t>
            </a:r>
            <a:r>
              <a:rPr lang="ru-RU" sz="2000" dirty="0" smtClean="0">
                <a:latin typeface="Times New Roman" pitchFamily="18" charset="0"/>
                <a:cs typeface="Times New Roman" pitchFamily="18" charset="0"/>
              </a:rPr>
              <a:t>, сосна </a:t>
            </a:r>
            <a:r>
              <a:rPr lang="ru-RU" sz="2000" dirty="0" err="1" smtClean="0">
                <a:latin typeface="Times New Roman" pitchFamily="18" charset="0"/>
                <a:cs typeface="Times New Roman" pitchFamily="18" charset="0"/>
              </a:rPr>
              <a:t>Веймутова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тюльпанове</a:t>
            </a:r>
            <a:r>
              <a:rPr lang="ru-RU" sz="2000" dirty="0" smtClean="0">
                <a:latin typeface="Times New Roman" pitchFamily="18" charset="0"/>
                <a:cs typeface="Times New Roman" pitchFamily="18" charset="0"/>
              </a:rPr>
              <a:t> дерево, </a:t>
            </a:r>
            <a:r>
              <a:rPr lang="ru-RU" sz="2000" dirty="0" err="1" smtClean="0">
                <a:latin typeface="Times New Roman" pitchFamily="18" charset="0"/>
                <a:cs typeface="Times New Roman" pitchFamily="18" charset="0"/>
              </a:rPr>
              <a:t>модрини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польська</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європейська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гледичія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триколючкова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глід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рожевий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махровий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a:t>
            </a:r>
            <a:r>
              <a:rPr lang="ru-RU" sz="2000"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дуже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довго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розповідати</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різноманіття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архітектурних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пам'яток</a:t>
            </a:r>
            <a:r>
              <a:rPr lang="ru-RU" sz="2000" dirty="0" smtClean="0">
                <a:latin typeface="Times New Roman" pitchFamily="18" charset="0"/>
                <a:cs typeface="Times New Roman" pitchFamily="18" charset="0"/>
              </a:rPr>
              <a:t> та скульптур "</a:t>
            </a:r>
            <a:r>
              <a:rPr lang="ru-RU" sz="2000" dirty="0" err="1" smtClean="0">
                <a:latin typeface="Times New Roman" pitchFamily="18" charset="0"/>
                <a:cs typeface="Times New Roman" pitchFamily="18" charset="0"/>
              </a:rPr>
              <a:t>Олександрії</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неповторність</a:t>
            </a:r>
            <a:r>
              <a:rPr lang="ru-RU" sz="2000" dirty="0" smtClean="0">
                <a:latin typeface="Times New Roman" pitchFamily="18" charset="0"/>
                <a:cs typeface="Times New Roman" pitchFamily="18" charset="0"/>
              </a:rPr>
              <a:t> та красу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ландшафтів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краще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хоч</a:t>
            </a:r>
            <a:r>
              <a:rPr lang="ru-RU" sz="2000" dirty="0" smtClean="0">
                <a:latin typeface="Times New Roman" pitchFamily="18" charset="0"/>
                <a:cs typeface="Times New Roman" pitchFamily="18" charset="0"/>
              </a:rPr>
              <a:t> раз </a:t>
            </a:r>
            <a:r>
              <a:rPr lang="ru-RU" sz="2000" dirty="0" err="1" smtClean="0">
                <a:latin typeface="Times New Roman" pitchFamily="18" charset="0"/>
                <a:cs typeface="Times New Roman" pitchFamily="18" charset="0"/>
              </a:rPr>
              <a:t>поїхати</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побачити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Незабутні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враження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гарантуємо</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Олександрія</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як </a:t>
            </a:r>
            <a:r>
              <a:rPr lang="ru-RU" sz="2000" dirty="0" err="1" smtClean="0">
                <a:latin typeface="Times New Roman" pitchFamily="18" charset="0"/>
                <a:cs typeface="Times New Roman" pitchFamily="18" charset="0"/>
              </a:rPr>
              <a:t>гарний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фільм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хочеться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передивлятись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передивлятись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Спокійний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фільм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бере</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живе</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спецефектами</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грою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акторів</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режисерською</a:t>
            </a:r>
            <a:r>
              <a:rPr lang="ru-RU" sz="2000" dirty="0" smtClean="0">
                <a:latin typeface="Times New Roman" pitchFamily="18" charset="0"/>
                <a:cs typeface="Times New Roman" pitchFamily="18" charset="0"/>
              </a:rPr>
              <a:t> постановкою.  </a:t>
            </a:r>
            <a:r>
              <a:rPr lang="ru-RU" sz="2000" dirty="0" err="1" smtClean="0">
                <a:latin typeface="Times New Roman" pitchFamily="18" charset="0"/>
                <a:cs typeface="Times New Roman" pitchFamily="18" charset="0"/>
              </a:rPr>
              <a:t>Дивишся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постійно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відкриваєш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щось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нове</a:t>
            </a:r>
            <a:r>
              <a:rPr lang="ru-RU" sz="2000" dirty="0" smtClean="0">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err="1" smtClean="0"/>
              <a:t>Дістатись</a:t>
            </a:r>
            <a:r>
              <a:rPr lang="ru-RU" dirty="0" smtClean="0"/>
              <a:t> до «</a:t>
            </a:r>
            <a:r>
              <a:rPr lang="ru-RU" dirty="0" err="1" smtClean="0"/>
              <a:t>Олександрії</a:t>
            </a:r>
            <a:r>
              <a:rPr lang="ru-RU" dirty="0" smtClean="0"/>
              <a:t>» </a:t>
            </a:r>
            <a:r>
              <a:rPr lang="ru-RU" dirty="0" err="1" smtClean="0"/>
              <a:t>неважко</a:t>
            </a:r>
            <a:r>
              <a:rPr lang="ru-RU" dirty="0" smtClean="0"/>
              <a:t>, особливо </a:t>
            </a:r>
            <a:r>
              <a:rPr lang="ru-RU" dirty="0" err="1" smtClean="0"/>
              <a:t>з</a:t>
            </a:r>
            <a:r>
              <a:rPr lang="ru-RU" dirty="0" smtClean="0"/>
              <a:t> </a:t>
            </a:r>
            <a:r>
              <a:rPr lang="ru-RU" dirty="0" err="1" smtClean="0"/>
              <a:t>Києва</a:t>
            </a:r>
            <a:r>
              <a:rPr lang="ru-RU" dirty="0" smtClean="0"/>
              <a:t>. </a:t>
            </a:r>
            <a:r>
              <a:rPr lang="ru-RU" dirty="0" err="1" smtClean="0"/>
              <a:t>Варто</a:t>
            </a:r>
            <a:r>
              <a:rPr lang="ru-RU" dirty="0" smtClean="0"/>
              <a:t> </a:t>
            </a:r>
            <a:r>
              <a:rPr lang="ru-RU" dirty="0" err="1" smtClean="0"/>
              <a:t>сісти</a:t>
            </a:r>
            <a:r>
              <a:rPr lang="ru-RU" dirty="0" smtClean="0"/>
              <a:t> на маршрутку </a:t>
            </a:r>
            <a:r>
              <a:rPr lang="ru-RU" dirty="0" err="1" smtClean="0"/>
              <a:t>й</a:t>
            </a:r>
            <a:r>
              <a:rPr lang="ru-RU" dirty="0" smtClean="0"/>
              <a:t> </a:t>
            </a:r>
            <a:r>
              <a:rPr lang="ru-RU" dirty="0" err="1" smtClean="0"/>
              <a:t>ви</a:t>
            </a:r>
            <a:r>
              <a:rPr lang="ru-RU" dirty="0" smtClean="0"/>
              <a:t> через </a:t>
            </a:r>
            <a:r>
              <a:rPr lang="ru-RU" dirty="0" err="1" smtClean="0"/>
              <a:t>півтори</a:t>
            </a:r>
            <a:r>
              <a:rPr lang="ru-RU" dirty="0" smtClean="0"/>
              <a:t> </a:t>
            </a:r>
            <a:r>
              <a:rPr lang="ru-RU" dirty="0" err="1" smtClean="0"/>
              <a:t>години</a:t>
            </a:r>
            <a:r>
              <a:rPr lang="ru-RU" dirty="0" smtClean="0"/>
              <a:t> будете в парку. Маршрутки на </a:t>
            </a:r>
            <a:r>
              <a:rPr lang="ru-RU" dirty="0" err="1" smtClean="0"/>
              <a:t>Білу</a:t>
            </a:r>
            <a:r>
              <a:rPr lang="ru-RU" dirty="0" smtClean="0"/>
              <a:t> </a:t>
            </a:r>
            <a:r>
              <a:rPr lang="ru-RU" dirty="0" err="1" smtClean="0"/>
              <a:t>Церкву</a:t>
            </a:r>
            <a:r>
              <a:rPr lang="ru-RU" dirty="0" smtClean="0"/>
              <a:t> в </a:t>
            </a:r>
            <a:r>
              <a:rPr lang="ru-RU" dirty="0" err="1" smtClean="0"/>
              <a:t>Києві</a:t>
            </a:r>
            <a:r>
              <a:rPr lang="ru-RU" dirty="0" smtClean="0"/>
              <a:t> стоять в </a:t>
            </a:r>
            <a:r>
              <a:rPr lang="ru-RU" dirty="0" err="1" smtClean="0"/>
              <a:t>багатьох</a:t>
            </a:r>
            <a:r>
              <a:rPr lang="ru-RU" dirty="0" smtClean="0"/>
              <a:t> </a:t>
            </a:r>
            <a:r>
              <a:rPr lang="ru-RU" dirty="0" err="1" smtClean="0"/>
              <a:t>місцях</a:t>
            </a:r>
            <a:r>
              <a:rPr lang="ru-RU" dirty="0" smtClean="0"/>
              <a:t>. </a:t>
            </a:r>
            <a:r>
              <a:rPr lang="ru-RU" dirty="0" err="1" smtClean="0"/>
              <a:t>Це</a:t>
            </a:r>
            <a:r>
              <a:rPr lang="ru-RU" dirty="0" smtClean="0"/>
              <a:t> </a:t>
            </a:r>
            <a:r>
              <a:rPr lang="ru-RU" dirty="0" err="1" smtClean="0"/>
              <a:t>і</a:t>
            </a:r>
            <a:r>
              <a:rPr lang="ru-RU" dirty="0" smtClean="0"/>
              <a:t> </a:t>
            </a:r>
            <a:r>
              <a:rPr lang="ru-RU" dirty="0" err="1" smtClean="0"/>
              <a:t>залізничний</a:t>
            </a:r>
            <a:r>
              <a:rPr lang="ru-RU" dirty="0" smtClean="0"/>
              <a:t> вокзал, </a:t>
            </a:r>
            <a:r>
              <a:rPr lang="ru-RU" dirty="0" err="1" smtClean="0"/>
              <a:t>і</a:t>
            </a:r>
            <a:r>
              <a:rPr lang="ru-RU" dirty="0" smtClean="0"/>
              <a:t> палац «</a:t>
            </a:r>
            <a:r>
              <a:rPr lang="ru-RU" dirty="0" err="1" smtClean="0"/>
              <a:t>Україна</a:t>
            </a:r>
            <a:r>
              <a:rPr lang="ru-RU" dirty="0" smtClean="0"/>
              <a:t>», </a:t>
            </a:r>
            <a:r>
              <a:rPr lang="ru-RU" dirty="0" err="1" smtClean="0"/>
              <a:t>і</a:t>
            </a:r>
            <a:r>
              <a:rPr lang="ru-RU" dirty="0" smtClean="0"/>
              <a:t> </a:t>
            </a:r>
            <a:r>
              <a:rPr lang="ru-RU" dirty="0" err="1" smtClean="0"/>
              <a:t>Либідська</a:t>
            </a:r>
            <a:r>
              <a:rPr lang="ru-RU" dirty="0" smtClean="0"/>
              <a:t>, </a:t>
            </a:r>
            <a:r>
              <a:rPr lang="ru-RU" dirty="0" err="1" smtClean="0"/>
              <a:t>і</a:t>
            </a:r>
            <a:r>
              <a:rPr lang="ru-RU" dirty="0" smtClean="0"/>
              <a:t> </a:t>
            </a:r>
            <a:r>
              <a:rPr lang="ru-RU" dirty="0" err="1" smtClean="0"/>
              <a:t>Одеська</a:t>
            </a:r>
            <a:r>
              <a:rPr lang="ru-RU" dirty="0" smtClean="0"/>
              <a:t> </a:t>
            </a:r>
            <a:r>
              <a:rPr lang="ru-RU" dirty="0" err="1" smtClean="0"/>
              <a:t>площа</a:t>
            </a:r>
            <a:r>
              <a:rPr lang="ru-RU" dirty="0" smtClean="0"/>
              <a:t>.</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alpha val="53000"/>
          </a:srgbClr>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9" name="Содержимое 8" descr="alexandria.jpg"/>
          <p:cNvPicPr>
            <a:picLocks noGrp="1" noChangeAspect="1"/>
          </p:cNvPicPr>
          <p:nvPr>
            <p:ph idx="1"/>
          </p:nvPr>
        </p:nvPicPr>
        <p:blipFill>
          <a:blip r:embed="rId2" cstate="print"/>
          <a:stretch>
            <a:fillRect/>
          </a:stretch>
        </p:blipFill>
        <p:spPr>
          <a:xfrm>
            <a:off x="-214346" y="0"/>
            <a:ext cx="954405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leks10_10_3.jpg"/>
          <p:cNvPicPr>
            <a:picLocks noGrp="1" noChangeAspect="1"/>
          </p:cNvPicPr>
          <p:nvPr>
            <p:ph idx="1"/>
          </p:nvPr>
        </p:nvPicPr>
        <p:blipFill>
          <a:blip r:embed="rId2"/>
          <a:stretch>
            <a:fillRect/>
          </a:stretch>
        </p:blipFill>
        <p:spPr>
          <a:xfrm>
            <a:off x="-642974" y="0"/>
            <a:ext cx="10331531" cy="6858000"/>
          </a:xfrm>
        </p:spPr>
      </p:pic>
      <p:sp>
        <p:nvSpPr>
          <p:cNvPr id="2" name="Заголовок 1"/>
          <p:cNvSpPr>
            <a:spLocks noGrp="1"/>
          </p:cNvSpPr>
          <p:nvPr>
            <p:ph type="title"/>
          </p:nvPr>
        </p:nvSpPr>
        <p:spPr>
          <a:xfrm>
            <a:off x="357158" y="4286256"/>
            <a:ext cx="7901014" cy="2428892"/>
          </a:xfrm>
        </p:spPr>
        <p:txBody>
          <a:bodyPr>
            <a:noAutofit/>
          </a:bodyPr>
          <a:lstStyle/>
          <a:p>
            <a:r>
              <a:rPr lang="ru-RU" sz="2400" dirty="0" err="1" smtClean="0">
                <a:solidFill>
                  <a:schemeClr val="bg1"/>
                </a:solidFill>
                <a:latin typeface="Times New Roman" pitchFamily="18" charset="0"/>
                <a:cs typeface="Times New Roman" pitchFamily="18" charset="0"/>
              </a:rPr>
              <a:t>Дендрологічний</a:t>
            </a:r>
            <a:r>
              <a:rPr lang="ru-RU" sz="2400" dirty="0" smtClean="0">
                <a:solidFill>
                  <a:schemeClr val="bg1"/>
                </a:solidFill>
                <a:latin typeface="Times New Roman" pitchFamily="18" charset="0"/>
                <a:cs typeface="Times New Roman" pitchFamily="18" charset="0"/>
              </a:rPr>
              <a:t> парк "</a:t>
            </a:r>
            <a:r>
              <a:rPr lang="ru-RU" sz="2400" dirty="0" err="1" smtClean="0">
                <a:solidFill>
                  <a:schemeClr val="bg1"/>
                </a:solidFill>
                <a:latin typeface="Times New Roman" pitchFamily="18" charset="0"/>
                <a:cs typeface="Times New Roman" pitchFamily="18" charset="0"/>
              </a:rPr>
              <a:t>Олександрія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розташований</a:t>
            </a:r>
            <a:r>
              <a:rPr lang="ru-RU" sz="2400" dirty="0" smtClean="0">
                <a:solidFill>
                  <a:schemeClr val="bg1"/>
                </a:solidFill>
                <a:latin typeface="Times New Roman" pitchFamily="18" charset="0"/>
                <a:cs typeface="Times New Roman" pitchFamily="18" charset="0"/>
              </a:rPr>
              <a:t> у </a:t>
            </a:r>
            <a:r>
              <a:rPr lang="ru-RU" sz="2400" dirty="0" err="1" smtClean="0">
                <a:solidFill>
                  <a:schemeClr val="bg1"/>
                </a:solidFill>
                <a:latin typeface="Times New Roman" pitchFamily="18" charset="0"/>
                <a:cs typeface="Times New Roman" pitchFamily="18" charset="0"/>
              </a:rPr>
              <a:t>місті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Біла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Церква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у</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Київській</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області</a:t>
            </a:r>
            <a:r>
              <a:rPr lang="ru-RU" sz="2400" dirty="0" smtClean="0">
                <a:solidFill>
                  <a:schemeClr val="bg1"/>
                </a:solidFill>
                <a:latin typeface="Times New Roman" pitchFamily="18" charset="0"/>
                <a:cs typeface="Times New Roman" pitchFamily="18" charset="0"/>
              </a:rPr>
              <a:t>. Парк </a:t>
            </a:r>
            <a:r>
              <a:rPr lang="ru-RU" sz="2400" dirty="0" err="1" smtClean="0">
                <a:solidFill>
                  <a:schemeClr val="bg1"/>
                </a:solidFill>
                <a:latin typeface="Times New Roman" pitchFamily="18" charset="0"/>
                <a:cs typeface="Times New Roman" pitchFamily="18" charset="0"/>
              </a:rPr>
              <a:t>було</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закладено</a:t>
            </a:r>
            <a:r>
              <a:rPr lang="ru-RU" sz="2400" dirty="0" smtClean="0">
                <a:solidFill>
                  <a:schemeClr val="bg1"/>
                </a:solidFill>
                <a:latin typeface="Times New Roman" pitchFamily="18" charset="0"/>
                <a:cs typeface="Times New Roman" pitchFamily="18" charset="0"/>
              </a:rPr>
              <a:t> у 80-х роках 18 </a:t>
            </a:r>
            <a:r>
              <a:rPr lang="ru-RU" sz="2400" dirty="0" err="1" smtClean="0">
                <a:solidFill>
                  <a:schemeClr val="bg1"/>
                </a:solidFill>
                <a:latin typeface="Times New Roman" pitchFamily="18" charset="0"/>
                <a:cs typeface="Times New Roman" pitchFamily="18" charset="0"/>
              </a:rPr>
              <a:t>століття</a:t>
            </a:r>
            <a:r>
              <a:rPr lang="ru-RU" sz="2400" dirty="0" smtClean="0">
                <a:solidFill>
                  <a:schemeClr val="bg1"/>
                </a:solidFill>
                <a:latin typeface="Times New Roman" pitchFamily="18" charset="0"/>
                <a:cs typeface="Times New Roman" pitchFamily="18" charset="0"/>
              </a:rPr>
              <a:t> графом </a:t>
            </a:r>
            <a:r>
              <a:rPr lang="ru-RU" sz="2400" dirty="0" err="1" smtClean="0">
                <a:solidFill>
                  <a:schemeClr val="bg1"/>
                </a:solidFill>
                <a:latin typeface="Times New Roman" pitchFamily="18" charset="0"/>
                <a:cs typeface="Times New Roman" pitchFamily="18" charset="0"/>
              </a:rPr>
              <a:t>Ксаверієм</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Браницьким</a:t>
            </a:r>
            <a:r>
              <a:rPr lang="ru-RU" sz="2400" dirty="0" smtClean="0">
                <a:solidFill>
                  <a:schemeClr val="bg1"/>
                </a:solidFill>
                <a:latin typeface="Times New Roman" pitchFamily="18" charset="0"/>
                <a:cs typeface="Times New Roman" pitchFamily="18" charset="0"/>
              </a:rPr>
              <a:t>. Названо на честь </a:t>
            </a:r>
            <a:r>
              <a:rPr lang="ru-RU" sz="2400" dirty="0" err="1" smtClean="0">
                <a:solidFill>
                  <a:schemeClr val="bg1"/>
                </a:solidFill>
                <a:latin typeface="Times New Roman" pitchFamily="18" charset="0"/>
                <a:cs typeface="Times New Roman" pitchFamily="18" charset="0"/>
              </a:rPr>
              <a:t>дружини</a:t>
            </a:r>
            <a:r>
              <a:rPr lang="ru-RU" sz="2400" dirty="0" smtClean="0">
                <a:solidFill>
                  <a:schemeClr val="bg1"/>
                </a:solidFill>
                <a:latin typeface="Times New Roman" pitchFamily="18" charset="0"/>
                <a:cs typeface="Times New Roman" pitchFamily="18" charset="0"/>
              </a:rPr>
              <a:t> графа - </a:t>
            </a:r>
            <a:r>
              <a:rPr lang="ru-RU" sz="2400" dirty="0" err="1" smtClean="0">
                <a:solidFill>
                  <a:schemeClr val="bg1"/>
                </a:solidFill>
                <a:latin typeface="Times New Roman" pitchFamily="18" charset="0"/>
                <a:cs typeface="Times New Roman" pitchFamily="18" charset="0"/>
              </a:rPr>
              <a:t>Олександри</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Нині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Олександрія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офіційно</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вважається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найбільшим</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площа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близько</a:t>
            </a:r>
            <a:r>
              <a:rPr lang="ru-RU" sz="2400" dirty="0" smtClean="0">
                <a:solidFill>
                  <a:schemeClr val="bg1"/>
                </a:solidFill>
                <a:latin typeface="Times New Roman" pitchFamily="18" charset="0"/>
                <a:cs typeface="Times New Roman" pitchFamily="18" charset="0"/>
              </a:rPr>
              <a:t> 406 га) та </a:t>
            </a:r>
            <a:r>
              <a:rPr lang="ru-RU" sz="2400" dirty="0" err="1" smtClean="0">
                <a:solidFill>
                  <a:schemeClr val="bg1"/>
                </a:solidFill>
                <a:latin typeface="Times New Roman" pitchFamily="18" charset="0"/>
                <a:cs typeface="Times New Roman" pitchFamily="18" charset="0"/>
              </a:rPr>
              <a:t>найстарішим</a:t>
            </a:r>
            <a:r>
              <a:rPr lang="ru-RU" sz="2400" dirty="0" smtClean="0">
                <a:solidFill>
                  <a:schemeClr val="bg1"/>
                </a:solidFill>
                <a:latin typeface="Times New Roman" pitchFamily="18" charset="0"/>
                <a:cs typeface="Times New Roman" pitchFamily="18" charset="0"/>
              </a:rPr>
              <a:t> дендропарком </a:t>
            </a:r>
            <a:r>
              <a:rPr lang="ru-RU" sz="2400" dirty="0" err="1" smtClean="0">
                <a:solidFill>
                  <a:schemeClr val="bg1"/>
                </a:solidFill>
                <a:latin typeface="Times New Roman" pitchFamily="18" charset="0"/>
                <a:cs typeface="Times New Roman" pitchFamily="18" charset="0"/>
              </a:rPr>
              <a:t>України</a:t>
            </a:r>
            <a:r>
              <a:rPr lang="ru-RU" sz="1800" dirty="0" smtClean="0">
                <a:solidFill>
                  <a:schemeClr val="bg1"/>
                </a:solidFill>
                <a:latin typeface="Times New Roman" pitchFamily="18" charset="0"/>
                <a:cs typeface="Times New Roman" pitchFamily="18" charset="0"/>
              </a:rPr>
              <a:t>.</a:t>
            </a:r>
            <a:endParaRPr lang="ru-RU" sz="1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oleks_2009_ros5.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500034" y="3286124"/>
            <a:ext cx="8401080" cy="2225668"/>
          </a:xfrm>
        </p:spPr>
        <p:txBody>
          <a:bodyPr>
            <a:noAutofit/>
          </a:bodyPr>
          <a:lstStyle/>
          <a:p>
            <a:r>
              <a:rPr lang="ru-RU" sz="2400" smtClean="0">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У</a:t>
            </a:r>
            <a:r>
              <a:rPr lang="ru-RU" sz="240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1788 </a:t>
            </a:r>
            <a:r>
              <a:rPr lang="ru-RU" sz="2400" dirty="0" err="1" smtClean="0">
                <a:solidFill>
                  <a:schemeClr val="bg1"/>
                </a:solidFill>
                <a:latin typeface="Times New Roman" pitchFamily="18" charset="0"/>
                <a:cs typeface="Times New Roman" pitchFamily="18" charset="0"/>
              </a:rPr>
              <a:t>році</a:t>
            </a:r>
            <a:r>
              <a:rPr lang="ru-RU" sz="2400" dirty="0" smtClean="0">
                <a:solidFill>
                  <a:schemeClr val="bg1"/>
                </a:solidFill>
                <a:latin typeface="Times New Roman" pitchFamily="18" charset="0"/>
                <a:cs typeface="Times New Roman" pitchFamily="18" charset="0"/>
              </a:rPr>
              <a:t> на </a:t>
            </a:r>
            <a:r>
              <a:rPr lang="ru-RU" sz="2400" dirty="0" err="1" smtClean="0">
                <a:solidFill>
                  <a:schemeClr val="bg1"/>
                </a:solidFill>
                <a:latin typeface="Times New Roman" pitchFamily="18" charset="0"/>
                <a:cs typeface="Times New Roman" pitchFamily="18" charset="0"/>
              </a:rPr>
              <a:t>західній</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околиці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Білої</a:t>
            </a:r>
            <a:r>
              <a:rPr lang="ru-RU" sz="2400" dirty="0" smtClean="0">
                <a:solidFill>
                  <a:schemeClr val="bg1"/>
                </a:solidFill>
                <a:latin typeface="Times New Roman" pitchFamily="18" charset="0"/>
                <a:cs typeface="Times New Roman" pitchFamily="18" charset="0"/>
              </a:rPr>
              <a:t> Церкви </a:t>
            </a:r>
            <a:r>
              <a:rPr lang="ru-RU" sz="2400" dirty="0" err="1" smtClean="0">
                <a:solidFill>
                  <a:schemeClr val="bg1"/>
                </a:solidFill>
                <a:latin typeface="Times New Roman" pitchFamily="18" charset="0"/>
                <a:cs typeface="Times New Roman" pitchFamily="18" charset="0"/>
              </a:rPr>
              <a:t>розпочалося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будівництво</a:t>
            </a:r>
            <a:r>
              <a:rPr lang="ru-RU" sz="2400" dirty="0" smtClean="0">
                <a:solidFill>
                  <a:schemeClr val="bg1"/>
                </a:solidFill>
                <a:latin typeface="Times New Roman" pitchFamily="18" charset="0"/>
                <a:cs typeface="Times New Roman" pitchFamily="18" charset="0"/>
              </a:rPr>
              <a:t> парка "</a:t>
            </a:r>
            <a:r>
              <a:rPr lang="ru-RU" sz="2400" dirty="0" err="1" smtClean="0">
                <a:solidFill>
                  <a:schemeClr val="bg1"/>
                </a:solidFill>
                <a:latin typeface="Times New Roman" pitchFamily="18" charset="0"/>
                <a:cs typeface="Times New Roman" pitchFamily="18" charset="0"/>
              </a:rPr>
              <a:t>Олександрія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Спочатку</a:t>
            </a:r>
            <a:r>
              <a:rPr lang="ru-RU" sz="2400" dirty="0" smtClean="0">
                <a:solidFill>
                  <a:schemeClr val="bg1"/>
                </a:solidFill>
                <a:latin typeface="Times New Roman" pitchFamily="18" charset="0"/>
                <a:cs typeface="Times New Roman" pitchFamily="18" charset="0"/>
              </a:rPr>
              <a:t> графиня </a:t>
            </a:r>
            <a:r>
              <a:rPr lang="ru-RU" sz="2400" dirty="0" err="1" smtClean="0">
                <a:solidFill>
                  <a:schemeClr val="bg1"/>
                </a:solidFill>
                <a:latin typeface="Times New Roman" pitchFamily="18" charset="0"/>
                <a:cs typeface="Times New Roman" pitchFamily="18" charset="0"/>
              </a:rPr>
              <a:t>хотіла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присвятити</a:t>
            </a:r>
            <a:r>
              <a:rPr lang="ru-RU" sz="2400" dirty="0" smtClean="0">
                <a:solidFill>
                  <a:schemeClr val="bg1"/>
                </a:solidFill>
                <a:latin typeface="Times New Roman" pitchFamily="18" charset="0"/>
                <a:cs typeface="Times New Roman" pitchFamily="18" charset="0"/>
              </a:rPr>
              <a:t> парк </a:t>
            </a:r>
            <a:r>
              <a:rPr lang="ru-RU" sz="2400" dirty="0" err="1" smtClean="0">
                <a:solidFill>
                  <a:schemeClr val="bg1"/>
                </a:solidFill>
                <a:latin typeface="Times New Roman" pitchFamily="18" charset="0"/>
                <a:cs typeface="Times New Roman" pitchFamily="18" charset="0"/>
              </a:rPr>
              <a:t>своєму</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дядькові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офіційна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версія</a:t>
            </a:r>
            <a:r>
              <a:rPr lang="ru-RU" sz="2400" dirty="0" smtClean="0">
                <a:solidFill>
                  <a:schemeClr val="bg1"/>
                </a:solidFill>
                <a:latin typeface="Times New Roman" pitchFamily="18" charset="0"/>
                <a:cs typeface="Times New Roman" pitchFamily="18" charset="0"/>
              </a:rPr>
              <a:t>, за </a:t>
            </a:r>
            <a:r>
              <a:rPr lang="ru-RU" sz="2400" dirty="0" err="1" smtClean="0">
                <a:solidFill>
                  <a:schemeClr val="bg1"/>
                </a:solidFill>
                <a:latin typeface="Times New Roman" pitchFamily="18" charset="0"/>
                <a:cs typeface="Times New Roman" pitchFamily="18" charset="0"/>
              </a:rPr>
              <a:t>неофіційною</a:t>
            </a:r>
            <a:r>
              <a:rPr lang="ru-RU" sz="2400" dirty="0" smtClean="0">
                <a:solidFill>
                  <a:schemeClr val="bg1"/>
                </a:solidFill>
                <a:latin typeface="Times New Roman" pitchFamily="18" charset="0"/>
                <a:cs typeface="Times New Roman" pitchFamily="18" charset="0"/>
              </a:rPr>
              <a:t> - </a:t>
            </a:r>
            <a:r>
              <a:rPr lang="ru-RU" sz="2400" dirty="0" err="1" smtClean="0">
                <a:solidFill>
                  <a:schemeClr val="bg1"/>
                </a:solidFill>
                <a:latin typeface="Times New Roman" pitchFamily="18" charset="0"/>
                <a:cs typeface="Times New Roman" pitchFamily="18" charset="0"/>
              </a:rPr>
              <a:t>батькові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Григорію</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Потьомкіну</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який</a:t>
            </a:r>
            <a:r>
              <a:rPr lang="ru-RU" sz="2400" dirty="0" smtClean="0">
                <a:solidFill>
                  <a:schemeClr val="bg1"/>
                </a:solidFill>
                <a:latin typeface="Times New Roman" pitchFamily="18" charset="0"/>
                <a:cs typeface="Times New Roman" pitchFamily="18" charset="0"/>
              </a:rPr>
              <a:t> помер у 1791 </a:t>
            </a:r>
            <a:r>
              <a:rPr lang="ru-RU" sz="2400" dirty="0" err="1" smtClean="0">
                <a:solidFill>
                  <a:schemeClr val="bg1"/>
                </a:solidFill>
                <a:latin typeface="Times New Roman" pitchFamily="18" charset="0"/>
                <a:cs typeface="Times New Roman" pitchFamily="18" charset="0"/>
              </a:rPr>
              <a:t>році</a:t>
            </a:r>
            <a:r>
              <a:rPr lang="ru-RU" sz="2400" dirty="0" smtClean="0">
                <a:solidFill>
                  <a:schemeClr val="bg1"/>
                </a:solidFill>
                <a:latin typeface="Times New Roman" pitchFamily="18" charset="0"/>
                <a:cs typeface="Times New Roman" pitchFamily="18" charset="0"/>
              </a:rPr>
              <a:t>. Вона </a:t>
            </a:r>
            <a:r>
              <a:rPr lang="ru-RU" sz="2400" dirty="0" err="1" smtClean="0">
                <a:solidFill>
                  <a:schemeClr val="bg1"/>
                </a:solidFill>
                <a:latin typeface="Times New Roman" pitchFamily="18" charset="0"/>
                <a:cs typeface="Times New Roman" pitchFamily="18" charset="0"/>
              </a:rPr>
              <a:t>навіть</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замовила</a:t>
            </a:r>
            <a:r>
              <a:rPr lang="ru-RU" sz="2400" dirty="0" smtClean="0">
                <a:solidFill>
                  <a:schemeClr val="bg1"/>
                </a:solidFill>
                <a:latin typeface="Times New Roman" pitchFamily="18" charset="0"/>
                <a:cs typeface="Times New Roman" pitchFamily="18" charset="0"/>
              </a:rPr>
              <a:t> проект мавзолею </a:t>
            </a:r>
            <a:r>
              <a:rPr lang="ru-RU" sz="2400" dirty="0" err="1" smtClean="0">
                <a:solidFill>
                  <a:schemeClr val="bg1"/>
                </a:solidFill>
                <a:latin typeface="Times New Roman" pitchFamily="18" charset="0"/>
                <a:cs typeface="Times New Roman" pitchFamily="18" charset="0"/>
              </a:rPr>
              <a:t>щоб</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перепоховати</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Потьомкіна</a:t>
            </a:r>
            <a:r>
              <a:rPr lang="ru-RU" sz="2400" dirty="0" smtClean="0">
                <a:solidFill>
                  <a:schemeClr val="bg1"/>
                </a:solidFill>
                <a:latin typeface="Times New Roman" pitchFamily="18" charset="0"/>
                <a:cs typeface="Times New Roman" pitchFamily="18" charset="0"/>
              </a:rPr>
              <a:t> в </a:t>
            </a:r>
            <a:r>
              <a:rPr lang="ru-RU" sz="2400" dirty="0" err="1" smtClean="0">
                <a:solidFill>
                  <a:schemeClr val="bg1"/>
                </a:solidFill>
                <a:latin typeface="Times New Roman" pitchFamily="18" charset="0"/>
                <a:cs typeface="Times New Roman" pitchFamily="18" charset="0"/>
              </a:rPr>
              <a:t>Білій</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Церкві</a:t>
            </a:r>
            <a:r>
              <a:rPr lang="ru-RU" sz="2400" dirty="0" smtClean="0">
                <a:solidFill>
                  <a:schemeClr val="bg1"/>
                </a:solidFill>
                <a:latin typeface="Times New Roman" pitchFamily="18" charset="0"/>
                <a:cs typeface="Times New Roman" pitchFamily="18" charset="0"/>
              </a:rPr>
              <a:t>. Але </a:t>
            </a:r>
            <a:r>
              <a:rPr lang="ru-RU" sz="2400" dirty="0" err="1" smtClean="0">
                <a:solidFill>
                  <a:schemeClr val="bg1"/>
                </a:solidFill>
                <a:latin typeface="Times New Roman" pitchFamily="18" charset="0"/>
                <a:cs typeface="Times New Roman" pitchFamily="18" charset="0"/>
              </a:rPr>
              <a:t>після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смерті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Катерини</a:t>
            </a:r>
            <a:r>
              <a:rPr lang="ru-RU" sz="2400" dirty="0" smtClean="0">
                <a:solidFill>
                  <a:schemeClr val="bg1"/>
                </a:solidFill>
                <a:latin typeface="Times New Roman" pitchFamily="18" charset="0"/>
                <a:cs typeface="Times New Roman" pitchFamily="18" charset="0"/>
              </a:rPr>
              <a:t> ІІ (1796 р.) </a:t>
            </a:r>
            <a:r>
              <a:rPr lang="ru-RU" sz="2400" dirty="0" err="1" smtClean="0">
                <a:solidFill>
                  <a:schemeClr val="bg1"/>
                </a:solidFill>
                <a:latin typeface="Times New Roman" pitchFamily="18" charset="0"/>
                <a:cs typeface="Times New Roman" pitchFamily="18" charset="0"/>
              </a:rPr>
              <a:t>Браницькі</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потрапили</a:t>
            </a:r>
            <a:r>
              <a:rPr lang="ru-RU" sz="2400" dirty="0" smtClean="0">
                <a:solidFill>
                  <a:schemeClr val="bg1"/>
                </a:solidFill>
                <a:latin typeface="Times New Roman" pitchFamily="18" charset="0"/>
                <a:cs typeface="Times New Roman" pitchFamily="18" charset="0"/>
              </a:rPr>
              <a:t> в опалу до нового </a:t>
            </a:r>
            <a:r>
              <a:rPr lang="ru-RU" sz="2400" dirty="0" err="1" smtClean="0">
                <a:solidFill>
                  <a:schemeClr val="bg1"/>
                </a:solidFill>
                <a:latin typeface="Times New Roman" pitchFamily="18" charset="0"/>
                <a:cs typeface="Times New Roman" pitchFamily="18" charset="0"/>
              </a:rPr>
              <a:t>імператора</a:t>
            </a:r>
            <a:r>
              <a:rPr lang="ru-RU" sz="2400" dirty="0" smtClean="0">
                <a:solidFill>
                  <a:schemeClr val="bg1"/>
                </a:solidFill>
                <a:latin typeface="Times New Roman" pitchFamily="18" charset="0"/>
                <a:cs typeface="Times New Roman" pitchFamily="18" charset="0"/>
              </a:rPr>
              <a:t> Павла І. Той </a:t>
            </a:r>
            <a:r>
              <a:rPr lang="ru-RU" sz="2400" dirty="0" err="1" smtClean="0">
                <a:solidFill>
                  <a:schemeClr val="bg1"/>
                </a:solidFill>
                <a:latin typeface="Times New Roman" pitchFamily="18" charset="0"/>
                <a:cs typeface="Times New Roman" pitchFamily="18" charset="0"/>
              </a:rPr>
              <a:t>ненавидів</a:t>
            </a:r>
            <a:r>
              <a:rPr lang="ru-RU" sz="2400" dirty="0" smtClean="0">
                <a:solidFill>
                  <a:schemeClr val="bg1"/>
                </a:solidFill>
                <a:latin typeface="Times New Roman" pitchFamily="18" charset="0"/>
                <a:cs typeface="Times New Roman" pitchFamily="18" charset="0"/>
              </a:rPr>
              <a:t> усе </a:t>
            </a:r>
            <a:r>
              <a:rPr lang="ru-RU" sz="2400" dirty="0" err="1" smtClean="0">
                <a:solidFill>
                  <a:schemeClr val="bg1"/>
                </a:solidFill>
                <a:latin typeface="Times New Roman" pitchFamily="18" charset="0"/>
                <a:cs typeface="Times New Roman" pitchFamily="18" charset="0"/>
              </a:rPr>
              <a:t>пов’язане</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з</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Потьомкіним</a:t>
            </a:r>
            <a:r>
              <a:rPr lang="ru-RU" sz="2400" dirty="0" smtClean="0">
                <a:solidFill>
                  <a:schemeClr val="bg1"/>
                </a:solidFill>
                <a:latin typeface="Times New Roman" pitchFamily="18" charset="0"/>
                <a:cs typeface="Times New Roman" pitchFamily="18" charset="0"/>
              </a:rPr>
              <a:t>, тому </a:t>
            </a:r>
            <a:r>
              <a:rPr lang="ru-RU" sz="2400" dirty="0" err="1" smtClean="0">
                <a:solidFill>
                  <a:schemeClr val="bg1"/>
                </a:solidFill>
                <a:latin typeface="Times New Roman" pitchFamily="18" charset="0"/>
                <a:cs typeface="Times New Roman" pitchFamily="18" charset="0"/>
              </a:rPr>
              <a:t>щоб</a:t>
            </a:r>
            <a:r>
              <a:rPr lang="ru-RU" sz="2400" dirty="0" smtClean="0">
                <a:solidFill>
                  <a:schemeClr val="bg1"/>
                </a:solidFill>
                <a:latin typeface="Times New Roman" pitchFamily="18" charset="0"/>
                <a:cs typeface="Times New Roman" pitchFamily="18" charset="0"/>
              </a:rPr>
              <a:t> не </a:t>
            </a:r>
            <a:r>
              <a:rPr lang="ru-RU" sz="2400" dirty="0" err="1" smtClean="0">
                <a:solidFill>
                  <a:schemeClr val="bg1"/>
                </a:solidFill>
                <a:latin typeface="Times New Roman" pitchFamily="18" charset="0"/>
                <a:cs typeface="Times New Roman" pitchFamily="18" charset="0"/>
              </a:rPr>
              <a:t>накликати</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біду</a:t>
            </a:r>
            <a:r>
              <a:rPr lang="ru-RU" sz="2400" dirty="0" smtClean="0">
                <a:solidFill>
                  <a:schemeClr val="bg1"/>
                </a:solidFill>
                <a:latin typeface="Times New Roman" pitchFamily="18" charset="0"/>
                <a:cs typeface="Times New Roman" pitchFamily="18" charset="0"/>
              </a:rPr>
              <a:t>, про мавзолей </a:t>
            </a:r>
            <a:r>
              <a:rPr lang="ru-RU" sz="2400" dirty="0" err="1" smtClean="0">
                <a:solidFill>
                  <a:schemeClr val="bg1"/>
                </a:solidFill>
                <a:latin typeface="Times New Roman" pitchFamily="18" charset="0"/>
                <a:cs typeface="Times New Roman" pitchFamily="18" charset="0"/>
              </a:rPr>
              <a:t>довелося</a:t>
            </a:r>
            <a:r>
              <a:rPr lang="ru-RU" sz="2400" dirty="0" smtClean="0">
                <a:solidFill>
                  <a:schemeClr val="bg1"/>
                </a:solidFill>
                <a:latin typeface="Times New Roman" pitchFamily="18" charset="0"/>
                <a:cs typeface="Times New Roman" pitchFamily="18" charset="0"/>
              </a:rPr>
              <a:t> забути. А </a:t>
            </a:r>
            <a:r>
              <a:rPr lang="ru-RU" sz="2400" dirty="0" err="1" smtClean="0">
                <a:solidFill>
                  <a:schemeClr val="bg1"/>
                </a:solidFill>
                <a:latin typeface="Times New Roman" pitchFamily="18" charset="0"/>
                <a:cs typeface="Times New Roman" pitchFamily="18" charset="0"/>
              </a:rPr>
              <a:t>Біла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Церква</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з</a:t>
            </a:r>
            <a:r>
              <a:rPr lang="ru-RU" sz="2400" dirty="0" smtClean="0">
                <a:solidFill>
                  <a:schemeClr val="bg1"/>
                </a:solidFill>
                <a:latin typeface="Times New Roman" pitchFamily="18" charset="0"/>
                <a:cs typeface="Times New Roman" pitchFamily="18" charset="0"/>
              </a:rPr>
              <a:t> того часу стала </a:t>
            </a:r>
            <a:r>
              <a:rPr lang="ru-RU" sz="2400" dirty="0" err="1" smtClean="0">
                <a:solidFill>
                  <a:schemeClr val="bg1"/>
                </a:solidFill>
                <a:latin typeface="Times New Roman" pitchFamily="18" charset="0"/>
                <a:cs typeface="Times New Roman" pitchFamily="18" charset="0"/>
              </a:rPr>
              <a:t>місцем</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постійного</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проживання</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Браницьких</a:t>
            </a:r>
            <a:r>
              <a:rPr lang="ru-RU" sz="2400" dirty="0" smtClean="0">
                <a:solidFill>
                  <a:schemeClr val="bg1"/>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latin typeface="Times New Roman" pitchFamily="18" charset="0"/>
                <a:cs typeface="Times New Roman" pitchFamily="18" charset="0"/>
              </a:rPr>
              <a:t>В 90-х роках 18 </a:t>
            </a:r>
            <a:r>
              <a:rPr lang="ru-RU" sz="1800" dirty="0" err="1" smtClean="0">
                <a:latin typeface="Times New Roman" pitchFamily="18" charset="0"/>
                <a:cs typeface="Times New Roman" pitchFamily="18" charset="0"/>
              </a:rPr>
              <a:t>століття</a:t>
            </a:r>
            <a:r>
              <a:rPr lang="ru-RU" sz="1800" dirty="0" smtClean="0">
                <a:latin typeface="Times New Roman" pitchFamily="18" charset="0"/>
                <a:cs typeface="Times New Roman" pitchFamily="18" charset="0"/>
              </a:rPr>
              <a:t> до </a:t>
            </a:r>
            <a:r>
              <a:rPr lang="ru-RU" sz="1800" dirty="0" err="1" smtClean="0">
                <a:latin typeface="Times New Roman" pitchFamily="18" charset="0"/>
                <a:cs typeface="Times New Roman" pitchFamily="18" charset="0"/>
              </a:rPr>
              <a:t>міста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приїхав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відомий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французький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архітектор-паркобудівник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Мюффо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став автором генерального плану парка. </a:t>
            </a:r>
            <a:r>
              <a:rPr lang="ru-RU" sz="1800" dirty="0" err="1" smtClean="0">
                <a:latin typeface="Times New Roman" pitchFamily="18" charset="0"/>
                <a:cs typeface="Times New Roman" pitchFamily="18" charset="0"/>
              </a:rPr>
              <a:t>Основним</a:t>
            </a:r>
            <a:r>
              <a:rPr lang="ru-RU" sz="1800" dirty="0" smtClean="0">
                <a:latin typeface="Times New Roman" pitchFamily="18" charset="0"/>
                <a:cs typeface="Times New Roman" pitchFamily="18" charset="0"/>
              </a:rPr>
              <a:t> стилем "</a:t>
            </a:r>
            <a:r>
              <a:rPr lang="ru-RU" sz="1800" dirty="0" err="1" smtClean="0">
                <a:latin typeface="Times New Roman" pitchFamily="18" charset="0"/>
                <a:cs typeface="Times New Roman" pitchFamily="18" charset="0"/>
              </a:rPr>
              <a:t>Олександрії</a:t>
            </a:r>
            <a:r>
              <a:rPr lang="ru-RU" sz="1800" dirty="0" smtClean="0">
                <a:latin typeface="Times New Roman" pitchFamily="18" charset="0"/>
                <a:cs typeface="Times New Roman" pitchFamily="18" charset="0"/>
              </a:rPr>
              <a:t>" став </a:t>
            </a:r>
            <a:r>
              <a:rPr lang="ru-RU" sz="1800" dirty="0" err="1" smtClean="0">
                <a:latin typeface="Times New Roman" pitchFamily="18" charset="0"/>
                <a:cs typeface="Times New Roman" pitchFamily="18" charset="0"/>
              </a:rPr>
              <a:t>модний</a:t>
            </a:r>
            <a:r>
              <a:rPr lang="ru-RU" sz="1800" dirty="0" smtClean="0">
                <a:latin typeface="Times New Roman" pitchFamily="18" charset="0"/>
                <a:cs typeface="Times New Roman" pitchFamily="18" charset="0"/>
              </a:rPr>
              <a:t> на той час </a:t>
            </a:r>
            <a:r>
              <a:rPr lang="ru-RU" sz="1800" dirty="0" err="1" smtClean="0">
                <a:latin typeface="Times New Roman" pitchFamily="18" charset="0"/>
                <a:cs typeface="Times New Roman" pitchFamily="18" charset="0"/>
              </a:rPr>
              <a:t>англійський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або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ландшафтний</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pic>
        <p:nvPicPr>
          <p:cNvPr id="4" name="Содержимое 3" descr="gladiator.jpg"/>
          <p:cNvPicPr>
            <a:picLocks noGrp="1" noChangeAspect="1"/>
          </p:cNvPicPr>
          <p:nvPr>
            <p:ph idx="1"/>
          </p:nvPr>
        </p:nvPicPr>
        <p:blipFill>
          <a:blip r:embed="rId2"/>
          <a:stretch>
            <a:fillRect/>
          </a:stretch>
        </p:blipFill>
        <p:spPr>
          <a:xfrm>
            <a:off x="0" y="1357299"/>
            <a:ext cx="4422352" cy="2786082"/>
          </a:xfrm>
        </p:spPr>
      </p:pic>
      <p:pic>
        <p:nvPicPr>
          <p:cNvPr id="5" name="Рисунок 4" descr="tsar_sad.jpg"/>
          <p:cNvPicPr>
            <a:picLocks noChangeAspect="1"/>
          </p:cNvPicPr>
          <p:nvPr/>
        </p:nvPicPr>
        <p:blipFill>
          <a:blip r:embed="rId3"/>
          <a:stretch>
            <a:fillRect/>
          </a:stretch>
        </p:blipFill>
        <p:spPr>
          <a:xfrm>
            <a:off x="4929190" y="4169240"/>
            <a:ext cx="4214810" cy="2688759"/>
          </a:xfrm>
          <a:prstGeom prst="rect">
            <a:avLst/>
          </a:prstGeom>
        </p:spPr>
      </p:pic>
      <p:pic>
        <p:nvPicPr>
          <p:cNvPr id="6" name="Рисунок 5" descr="tsar_pav.jpg"/>
          <p:cNvPicPr>
            <a:picLocks noChangeAspect="1"/>
          </p:cNvPicPr>
          <p:nvPr/>
        </p:nvPicPr>
        <p:blipFill>
          <a:blip r:embed="rId4"/>
          <a:stretch>
            <a:fillRect/>
          </a:stretch>
        </p:blipFill>
        <p:spPr>
          <a:xfrm>
            <a:off x="4929190" y="1357298"/>
            <a:ext cx="4214810" cy="2790494"/>
          </a:xfrm>
          <a:prstGeom prst="rect">
            <a:avLst/>
          </a:prstGeom>
        </p:spPr>
      </p:pic>
      <p:pic>
        <p:nvPicPr>
          <p:cNvPr id="7" name="Рисунок 6" descr="vel_pavilyon.jpg"/>
          <p:cNvPicPr>
            <a:picLocks noChangeAspect="1"/>
          </p:cNvPicPr>
          <p:nvPr/>
        </p:nvPicPr>
        <p:blipFill>
          <a:blip r:embed="rId5"/>
          <a:stretch>
            <a:fillRect/>
          </a:stretch>
        </p:blipFill>
        <p:spPr>
          <a:xfrm>
            <a:off x="357158" y="4131062"/>
            <a:ext cx="3857620" cy="27269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noAutofit/>
          </a:bodyPr>
          <a:lstStyle/>
          <a:p>
            <a:r>
              <a:rPr lang="ru-RU" sz="1600" dirty="0" smtClean="0">
                <a:latin typeface="Times New Roman" pitchFamily="18" charset="0"/>
                <a:cs typeface="Times New Roman" pitchFamily="18" charset="0"/>
              </a:rPr>
              <a:t>До </a:t>
            </a:r>
            <a:r>
              <a:rPr lang="ru-RU" sz="1600" dirty="0" err="1" smtClean="0">
                <a:latin typeface="Times New Roman" pitchFamily="18" charset="0"/>
                <a:cs typeface="Times New Roman" pitchFamily="18" charset="0"/>
              </a:rPr>
              <a:t>середини</a:t>
            </a:r>
            <a:r>
              <a:rPr lang="ru-RU" sz="1600" dirty="0" smtClean="0">
                <a:latin typeface="Times New Roman" pitchFamily="18" charset="0"/>
                <a:cs typeface="Times New Roman" pitchFamily="18" charset="0"/>
              </a:rPr>
              <a:t> XIX </a:t>
            </a:r>
            <a:r>
              <a:rPr lang="ru-RU" sz="1600" dirty="0" err="1" smtClean="0">
                <a:latin typeface="Times New Roman" pitchFamily="18" charset="0"/>
                <a:cs typeface="Times New Roman" pitchFamily="18" charset="0"/>
              </a:rPr>
              <a:t>століття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Олександрія</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перетворилася</a:t>
            </a:r>
            <a:r>
              <a:rPr lang="ru-RU" sz="1600" dirty="0" smtClean="0">
                <a:latin typeface="Times New Roman" pitchFamily="18" charset="0"/>
                <a:cs typeface="Times New Roman" pitchFamily="18" charset="0"/>
              </a:rPr>
              <a:t> в один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найпрекрасніших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пейзажних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парків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Російської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імперії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елементами</a:t>
            </a:r>
            <a:r>
              <a:rPr lang="ru-RU" sz="1600" dirty="0" smtClean="0">
                <a:latin typeface="Times New Roman" pitchFamily="18" charset="0"/>
                <a:cs typeface="Times New Roman" pitchFamily="18" charset="0"/>
              </a:rPr>
              <a:t> романтизму та </a:t>
            </a:r>
            <a:r>
              <a:rPr lang="ru-RU" sz="1600" dirty="0" err="1" smtClean="0">
                <a:latin typeface="Times New Roman" pitchFamily="18" charset="0"/>
                <a:cs typeface="Times New Roman" pitchFamily="18" charset="0"/>
              </a:rPr>
              <a:t>сентименталізму</a:t>
            </a:r>
            <a:r>
              <a:rPr lang="ru-RU" sz="1600" dirty="0" smtClean="0">
                <a:latin typeface="Times New Roman" pitchFamily="18" charset="0"/>
                <a:cs typeface="Times New Roman" pitchFamily="18" charset="0"/>
              </a:rPr>
              <a:t>. З </a:t>
            </a:r>
            <a:r>
              <a:rPr lang="ru-RU" sz="1600" dirty="0" err="1" smtClean="0">
                <a:latin typeface="Times New Roman" pitchFamily="18" charset="0"/>
                <a:cs typeface="Times New Roman" pitchFamily="18" charset="0"/>
              </a:rPr>
              <a:t>Північної</a:t>
            </a:r>
            <a:r>
              <a:rPr lang="ru-RU" sz="1600" dirty="0" smtClean="0">
                <a:latin typeface="Times New Roman" pitchFamily="18" charset="0"/>
                <a:cs typeface="Times New Roman" pitchFamily="18" charset="0"/>
              </a:rPr>
              <a:t> Америки та </a:t>
            </a:r>
            <a:r>
              <a:rPr lang="ru-RU" sz="1600" dirty="0" err="1" smtClean="0">
                <a:latin typeface="Times New Roman" pitchFamily="18" charset="0"/>
                <a:cs typeface="Times New Roman" pitchFamily="18" charset="0"/>
              </a:rPr>
              <a:t>Західної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Європи</a:t>
            </a:r>
            <a:r>
              <a:rPr lang="ru-RU" sz="1600" dirty="0" smtClean="0">
                <a:latin typeface="Times New Roman" pitchFamily="18" charset="0"/>
                <a:cs typeface="Times New Roman" pitchFamily="18" charset="0"/>
              </a:rPr>
              <a:t> у парк завозились </a:t>
            </a:r>
            <a:r>
              <a:rPr lang="ru-RU" sz="1600" dirty="0" err="1" smtClean="0">
                <a:latin typeface="Times New Roman" pitchFamily="18" charset="0"/>
                <a:cs typeface="Times New Roman" pitchFamily="18" charset="0"/>
              </a:rPr>
              <a:t>рідкісні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екзотичні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рослини</a:t>
            </a:r>
            <a:r>
              <a:rPr lang="ru-RU" sz="1600" dirty="0" smtClean="0">
                <a:latin typeface="Times New Roman" pitchFamily="18" charset="0"/>
                <a:cs typeface="Times New Roman" pitchFamily="18" charset="0"/>
              </a:rPr>
              <a:t>. В </a:t>
            </a:r>
            <a:r>
              <a:rPr lang="ru-RU" sz="1600" dirty="0" err="1" smtClean="0">
                <a:latin typeface="Times New Roman" pitchFamily="18" charset="0"/>
                <a:cs typeface="Times New Roman" pitchFamily="18" charset="0"/>
              </a:rPr>
              <a:t>глибоких</a:t>
            </a:r>
            <a:r>
              <a:rPr lang="ru-RU" sz="1600" dirty="0" smtClean="0">
                <a:latin typeface="Times New Roman" pitchFamily="18" charset="0"/>
                <a:cs typeface="Times New Roman" pitchFamily="18" charset="0"/>
              </a:rPr>
              <a:t> балках </a:t>
            </a:r>
            <a:r>
              <a:rPr lang="ru-RU" sz="1600" dirty="0" err="1" smtClean="0">
                <a:latin typeface="Times New Roman" pitchFamily="18" charset="0"/>
                <a:cs typeface="Times New Roman" pitchFamily="18" charset="0"/>
              </a:rPr>
              <a:t>було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споруджено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каскади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ставків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наповнених</a:t>
            </a:r>
            <a:r>
              <a:rPr lang="ru-RU" sz="1600" dirty="0" smtClean="0">
                <a:latin typeface="Times New Roman" pitchFamily="18" charset="0"/>
                <a:cs typeface="Times New Roman" pitchFamily="18" charset="0"/>
              </a:rPr>
              <a:t> чистою </a:t>
            </a:r>
            <a:r>
              <a:rPr lang="ru-RU" sz="1600" dirty="0" err="1" smtClean="0">
                <a:latin typeface="Times New Roman" pitchFamily="18" charset="0"/>
                <a:cs typeface="Times New Roman" pitchFamily="18" charset="0"/>
              </a:rPr>
              <a:t>джерельною</a:t>
            </a:r>
            <a:r>
              <a:rPr lang="ru-RU" sz="1600" dirty="0" smtClean="0">
                <a:latin typeface="Times New Roman" pitchFamily="18" charset="0"/>
                <a:cs typeface="Times New Roman" pitchFamily="18" charset="0"/>
              </a:rPr>
              <a:t> водою, </a:t>
            </a:r>
            <a:r>
              <a:rPr lang="ru-RU" sz="1600" dirty="0" err="1" smtClean="0">
                <a:latin typeface="Times New Roman" pitchFamily="18" charset="0"/>
                <a:cs typeface="Times New Roman" pitchFamily="18" charset="0"/>
              </a:rPr>
              <a:t>водоспади</a:t>
            </a:r>
            <a:r>
              <a:rPr lang="ru-RU" sz="1600" dirty="0" smtClean="0">
                <a:latin typeface="Times New Roman" pitchFamily="18" charset="0"/>
                <a:cs typeface="Times New Roman" pitchFamily="18" charset="0"/>
              </a:rPr>
              <a:t> та </a:t>
            </a:r>
            <a:r>
              <a:rPr lang="ru-RU" sz="1600" dirty="0" err="1" smtClean="0">
                <a:latin typeface="Times New Roman" pitchFamily="18" charset="0"/>
                <a:cs typeface="Times New Roman" pitchFamily="18" charset="0"/>
              </a:rPr>
              <a:t>фонтани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Із</a:t>
            </a:r>
            <a:r>
              <a:rPr lang="ru-RU" sz="1600" dirty="0" smtClean="0">
                <a:latin typeface="Times New Roman" pitchFamily="18" charset="0"/>
                <a:cs typeface="Times New Roman" pitchFamily="18" charset="0"/>
              </a:rPr>
              <a:t> ставками </a:t>
            </a:r>
            <a:r>
              <a:rPr lang="ru-RU" sz="1600" dirty="0" err="1" smtClean="0">
                <a:latin typeface="Times New Roman" pitchFamily="18" charset="0"/>
                <a:cs typeface="Times New Roman" pitchFamily="18" charset="0"/>
              </a:rPr>
              <a:t>пов'язана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цікава</a:t>
            </a:r>
            <a:r>
              <a:rPr lang="ru-RU" sz="1600" dirty="0" smtClean="0">
                <a:latin typeface="Times New Roman" pitchFamily="18" charset="0"/>
                <a:cs typeface="Times New Roman" pitchFamily="18" charset="0"/>
              </a:rPr>
              <a:t> легенда про те, як </a:t>
            </a:r>
            <a:r>
              <a:rPr lang="ru-RU" sz="1600" dirty="0" err="1" smtClean="0">
                <a:latin typeface="Times New Roman" pitchFamily="18" charset="0"/>
                <a:cs typeface="Times New Roman" pitchFamily="18" charset="0"/>
              </a:rPr>
              <a:t>Браницькі</a:t>
            </a:r>
            <a:r>
              <a:rPr lang="ru-RU" sz="1600" dirty="0" smtClean="0">
                <a:latin typeface="Times New Roman" pitchFamily="18" charset="0"/>
                <a:cs typeface="Times New Roman" pitchFamily="18" charset="0"/>
              </a:rPr>
              <a:t> наказали </a:t>
            </a:r>
            <a:r>
              <a:rPr lang="ru-RU" sz="1600" dirty="0" err="1" smtClean="0">
                <a:latin typeface="Times New Roman" pitchFamily="18" charset="0"/>
                <a:cs typeface="Times New Roman" pitchFamily="18" charset="0"/>
              </a:rPr>
              <a:t>засадити</a:t>
            </a:r>
            <a:r>
              <a:rPr lang="ru-RU" sz="1600" dirty="0" smtClean="0">
                <a:latin typeface="Times New Roman" pitchFamily="18" charset="0"/>
                <a:cs typeface="Times New Roman" pitchFamily="18" charset="0"/>
              </a:rPr>
              <a:t> береги </a:t>
            </a:r>
            <a:r>
              <a:rPr lang="ru-RU" sz="1600" dirty="0" err="1" smtClean="0">
                <a:latin typeface="Times New Roman" pitchFamily="18" charset="0"/>
                <a:cs typeface="Times New Roman" pitchFamily="18" charset="0"/>
              </a:rPr>
              <a:t>отруйними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рослинами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щоб</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вберегти</a:t>
            </a:r>
            <a:r>
              <a:rPr lang="ru-RU" sz="1600" dirty="0" smtClean="0">
                <a:latin typeface="Times New Roman" pitchFamily="18" charset="0"/>
                <a:cs typeface="Times New Roman" pitchFamily="18" charset="0"/>
              </a:rPr>
              <a:t> ставки </a:t>
            </a:r>
            <a:r>
              <a:rPr lang="ru-RU" sz="1600" dirty="0" err="1" smtClean="0">
                <a:latin typeface="Times New Roman" pitchFamily="18" charset="0"/>
                <a:cs typeface="Times New Roman" pitchFamily="18" charset="0"/>
              </a:rPr>
              <a:t>від</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вилову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риби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яким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інколи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промишляли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селяни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Ці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рослині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дійсно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було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висаджено</a:t>
            </a:r>
            <a:r>
              <a:rPr lang="ru-RU" sz="1600" dirty="0" smtClean="0">
                <a:latin typeface="Times New Roman" pitchFamily="18" charset="0"/>
                <a:cs typeface="Times New Roman" pitchFamily="18" charset="0"/>
              </a:rPr>
              <a:t> в парку (один </a:t>
            </a:r>
            <a:r>
              <a:rPr lang="ru-RU" sz="1600" dirty="0" err="1" smtClean="0">
                <a:latin typeface="Times New Roman" pitchFamily="18" charset="0"/>
                <a:cs typeface="Times New Roman" pitchFamily="18" charset="0"/>
              </a:rPr>
              <a:t>із</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видів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отруйного</a:t>
            </a:r>
            <a:r>
              <a:rPr lang="ru-RU" sz="1600" dirty="0" smtClean="0">
                <a:latin typeface="Times New Roman" pitchFamily="18" charset="0"/>
                <a:cs typeface="Times New Roman" pitchFamily="18" charset="0"/>
              </a:rPr>
              <a:t> сумаху) </a:t>
            </a:r>
            <a:r>
              <a:rPr lang="ru-RU" sz="1600" dirty="0" err="1" smtClean="0">
                <a:latin typeface="Times New Roman" pitchFamily="18" charset="0"/>
                <a:cs typeface="Times New Roman" pitchFamily="18" charset="0"/>
              </a:rPr>
              <a:t>але</a:t>
            </a:r>
            <a:r>
              <a:rPr lang="ru-RU" sz="1600" dirty="0" smtClean="0">
                <a:latin typeface="Times New Roman" pitchFamily="18" charset="0"/>
                <a:cs typeface="Times New Roman" pitchFamily="18" charset="0"/>
              </a:rPr>
              <a:t> навряд </a:t>
            </a:r>
            <a:r>
              <a:rPr lang="ru-RU" sz="1600" dirty="0" err="1" smtClean="0">
                <a:latin typeface="Times New Roman" pitchFamily="18" charset="0"/>
                <a:cs typeface="Times New Roman" pitchFamily="18" charset="0"/>
              </a:rPr>
              <a:t>чи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проти</a:t>
            </a:r>
            <a:r>
              <a:rPr lang="ru-RU" sz="1600" dirty="0" smtClean="0">
                <a:latin typeface="Times New Roman" pitchFamily="18" charset="0"/>
                <a:cs typeface="Times New Roman" pitchFamily="18" charset="0"/>
              </a:rPr>
              <a:t> селян. </a:t>
            </a:r>
            <a:r>
              <a:rPr lang="ru-RU" sz="1600" dirty="0" err="1" smtClean="0">
                <a:latin typeface="Times New Roman" pitchFamily="18" charset="0"/>
                <a:cs typeface="Times New Roman" pitchFamily="18" charset="0"/>
              </a:rPr>
              <a:t>Ростуть</a:t>
            </a:r>
            <a:r>
              <a:rPr lang="ru-RU" sz="1600" dirty="0" smtClean="0">
                <a:latin typeface="Times New Roman" pitchFamily="18" charset="0"/>
                <a:cs typeface="Times New Roman" pitchFamily="18" charset="0"/>
              </a:rPr>
              <a:t> вони на </a:t>
            </a:r>
            <a:r>
              <a:rPr lang="ru-RU" sz="1600" dirty="0" err="1" smtClean="0">
                <a:latin typeface="Times New Roman" pitchFamily="18" charset="0"/>
                <a:cs typeface="Times New Roman" pitchFamily="18" charset="0"/>
              </a:rPr>
              <a:t>схилах</a:t>
            </a:r>
            <a:r>
              <a:rPr lang="ru-RU" sz="1600" dirty="0" smtClean="0">
                <a:latin typeface="Times New Roman" pitchFamily="18" charset="0"/>
                <a:cs typeface="Times New Roman" pitchFamily="18" charset="0"/>
              </a:rPr>
              <a:t> балок парку </a:t>
            </a:r>
            <a:r>
              <a:rPr lang="ru-RU" sz="1600" dirty="0" err="1" smtClean="0">
                <a:latin typeface="Times New Roman" pitchFamily="18" charset="0"/>
                <a:cs typeface="Times New Roman" pitchFamily="18" charset="0"/>
              </a:rPr>
              <a:t>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нині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але</a:t>
            </a:r>
            <a:r>
              <a:rPr lang="ru-RU" sz="1600" dirty="0" smtClean="0">
                <a:latin typeface="Times New Roman" pitchFamily="18" charset="0"/>
                <a:cs typeface="Times New Roman" pitchFamily="18" charset="0"/>
              </a:rPr>
              <a:t> не </a:t>
            </a:r>
            <a:r>
              <a:rPr lang="ru-RU" sz="1600" dirty="0" err="1" smtClean="0">
                <a:latin typeface="Times New Roman" pitchFamily="18" charset="0"/>
                <a:cs typeface="Times New Roman" pitchFamily="18" charset="0"/>
              </a:rPr>
              <a:t>варто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їх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боятись</a:t>
            </a:r>
            <a:r>
              <a:rPr lang="ru-RU" sz="1600" dirty="0" smtClean="0">
                <a:latin typeface="Times New Roman" pitchFamily="18" charset="0"/>
                <a:cs typeface="Times New Roman" pitchFamily="18" charset="0"/>
              </a:rPr>
              <a:t> – головне не </a:t>
            </a:r>
            <a:r>
              <a:rPr lang="ru-RU" sz="1600" dirty="0" err="1" smtClean="0">
                <a:latin typeface="Times New Roman" pitchFamily="18" charset="0"/>
                <a:cs typeface="Times New Roman" pitchFamily="18" charset="0"/>
              </a:rPr>
              <a:t>рвати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4" name="Содержимое 3" descr="bud_sad_2010_2.jpg"/>
          <p:cNvPicPr>
            <a:picLocks noGrp="1" noChangeAspect="1"/>
          </p:cNvPicPr>
          <p:nvPr>
            <p:ph idx="1"/>
          </p:nvPr>
        </p:nvPicPr>
        <p:blipFill>
          <a:blip r:embed="rId2"/>
          <a:stretch>
            <a:fillRect/>
          </a:stretch>
        </p:blipFill>
        <p:spPr>
          <a:xfrm>
            <a:off x="785786" y="2730500"/>
            <a:ext cx="7366000" cy="41275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Autofit/>
          </a:bodyPr>
          <a:lstStyle/>
          <a:p>
            <a:r>
              <a:rPr lang="ru-RU" sz="2000" dirty="0" smtClean="0">
                <a:latin typeface="Times New Roman" pitchFamily="18" charset="0"/>
                <a:cs typeface="Times New Roman" pitchFamily="18" charset="0"/>
              </a:rPr>
              <a:t>До 1861 року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впорядковано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центральну</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східну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частини</a:t>
            </a:r>
            <a:r>
              <a:rPr lang="ru-RU" sz="2000" dirty="0" smtClean="0">
                <a:latin typeface="Times New Roman" pitchFamily="18" charset="0"/>
                <a:cs typeface="Times New Roman" pitchFamily="18" charset="0"/>
              </a:rPr>
              <a:t> парку. </a:t>
            </a:r>
            <a:r>
              <a:rPr lang="ru-RU" sz="2000" dirty="0" err="1" smtClean="0">
                <a:latin typeface="Times New Roman" pitchFamily="18" charset="0"/>
                <a:cs typeface="Times New Roman" pitchFamily="18" charset="0"/>
              </a:rPr>
              <a:t>Відміна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кріпосного</a:t>
            </a:r>
            <a:r>
              <a:rPr lang="ru-RU" sz="2000" dirty="0" smtClean="0">
                <a:latin typeface="Times New Roman" pitchFamily="18" charset="0"/>
                <a:cs typeface="Times New Roman" pitchFamily="18" charset="0"/>
              </a:rPr>
              <a:t> права та </a:t>
            </a:r>
            <a:r>
              <a:rPr lang="ru-RU" sz="2000" dirty="0" err="1" smtClean="0">
                <a:latin typeface="Times New Roman" pitchFamily="18" charset="0"/>
                <a:cs typeface="Times New Roman" pitchFamily="18" charset="0"/>
              </a:rPr>
              <a:t>неможливість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використання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дармової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кріпаків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зупинили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подальшу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розбудову</a:t>
            </a:r>
            <a:r>
              <a:rPr lang="ru-RU" sz="2000" dirty="0" smtClean="0">
                <a:latin typeface="Times New Roman" pitchFamily="18" charset="0"/>
                <a:cs typeface="Times New Roman" pitchFamily="18" charset="0"/>
              </a:rPr>
              <a:t>. Але парк </a:t>
            </a:r>
            <a:r>
              <a:rPr lang="ru-RU" sz="2000" dirty="0" err="1" smtClean="0">
                <a:latin typeface="Times New Roman" pitchFamily="18" charset="0"/>
                <a:cs typeface="Times New Roman" pitchFamily="18" charset="0"/>
              </a:rPr>
              <a:t>вже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справжнім</a:t>
            </a:r>
            <a:r>
              <a:rPr lang="ru-RU" sz="2000" dirty="0" smtClean="0">
                <a:latin typeface="Times New Roman" pitchFamily="18" charset="0"/>
                <a:cs typeface="Times New Roman" pitchFamily="18" charset="0"/>
              </a:rPr>
              <a:t> шедевром.</a:t>
            </a:r>
            <a:r>
              <a:rPr lang="ru-RU" sz="2000" dirty="0" smtClean="0"/>
              <a:t> </a:t>
            </a:r>
            <a:endParaRPr lang="ru-RU" sz="2000" dirty="0"/>
          </a:p>
        </p:txBody>
      </p:sp>
      <p:pic>
        <p:nvPicPr>
          <p:cNvPr id="4" name="Содержимое 3" descr="oleks11_10_16.jpg"/>
          <p:cNvPicPr>
            <a:picLocks noGrp="1" noChangeAspect="1"/>
          </p:cNvPicPr>
          <p:nvPr>
            <p:ph idx="1"/>
          </p:nvPr>
        </p:nvPicPr>
        <p:blipFill>
          <a:blip r:embed="rId2"/>
          <a:stretch>
            <a:fillRect/>
          </a:stretch>
        </p:blipFill>
        <p:spPr>
          <a:xfrm>
            <a:off x="642910" y="1571612"/>
            <a:ext cx="7821725" cy="52863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2225668"/>
          </a:xfrm>
        </p:spPr>
        <p:txBody>
          <a:bodyPr>
            <a:normAutofit/>
          </a:bodyPr>
          <a:lstStyle/>
          <a:p>
            <a:r>
              <a:rPr lang="ru-RU" sz="2000" dirty="0" smtClean="0"/>
              <a:t>Ось </a:t>
            </a:r>
            <a:r>
              <a:rPr lang="ru-RU" sz="2000" dirty="0" err="1" smtClean="0"/>
              <a:t>що</a:t>
            </a:r>
            <a:r>
              <a:rPr lang="ru-RU" sz="2000" dirty="0" smtClean="0"/>
              <a:t> писав про </a:t>
            </a:r>
            <a:r>
              <a:rPr lang="ru-RU" sz="2000" dirty="0" err="1" smtClean="0"/>
              <a:t>нього</a:t>
            </a:r>
            <a:r>
              <a:rPr lang="ru-RU" sz="2000" dirty="0" smtClean="0"/>
              <a:t> </a:t>
            </a:r>
            <a:r>
              <a:rPr lang="ru-RU" sz="2000" dirty="0" err="1" smtClean="0"/>
              <a:t>видатний</a:t>
            </a:r>
            <a:r>
              <a:rPr lang="ru-RU" sz="2000" dirty="0" smtClean="0"/>
              <a:t> </a:t>
            </a:r>
            <a:r>
              <a:rPr lang="ru-RU" sz="2000" dirty="0" err="1" smtClean="0"/>
              <a:t>російський</a:t>
            </a:r>
            <a:r>
              <a:rPr lang="ru-RU" sz="2000" dirty="0" smtClean="0"/>
              <a:t> </a:t>
            </a:r>
            <a:r>
              <a:rPr lang="ru-RU" sz="2000" dirty="0" err="1" smtClean="0"/>
              <a:t>філософ</a:t>
            </a:r>
            <a:r>
              <a:rPr lang="ru-RU" sz="2000" dirty="0" smtClean="0"/>
              <a:t> </a:t>
            </a:r>
            <a:r>
              <a:rPr lang="ru-RU" sz="2000" dirty="0" err="1" smtClean="0"/>
              <a:t>Микола</a:t>
            </a:r>
            <a:r>
              <a:rPr lang="ru-RU" sz="2000" dirty="0" smtClean="0"/>
              <a:t> </a:t>
            </a:r>
            <a:r>
              <a:rPr lang="ru-RU" sz="2000" dirty="0" err="1" smtClean="0"/>
              <a:t>Бердяєв</a:t>
            </a:r>
            <a:r>
              <a:rPr lang="ru-RU" sz="2000" dirty="0" smtClean="0"/>
              <a:t>: «</a:t>
            </a:r>
            <a:r>
              <a:rPr lang="ru-RU" sz="2000" dirty="0" err="1" smtClean="0"/>
              <a:t>Браницкая</a:t>
            </a:r>
            <a:r>
              <a:rPr lang="ru-RU" sz="2000" dirty="0" smtClean="0"/>
              <a:t> была владелицей города Белая Церковь, у нее было 60 000 десятин в Киевской губернии, были дворцы в Варшаве, Париже, Ницце и Риме. </a:t>
            </a:r>
            <a:r>
              <a:rPr lang="ru-RU" sz="2000" dirty="0" err="1" smtClean="0"/>
              <a:t>Браницкие</a:t>
            </a:r>
            <a:r>
              <a:rPr lang="ru-RU" sz="2000" dirty="0" smtClean="0"/>
              <a:t> были родственники царской семьи. Дочь Екатерины II и Потемкина была выдана замуж за гетмана Малороссии </a:t>
            </a:r>
            <a:r>
              <a:rPr lang="ru-RU" sz="2000" dirty="0" err="1" smtClean="0"/>
              <a:t>Браницкого</a:t>
            </a:r>
            <a:r>
              <a:rPr lang="ru-RU" sz="2000" dirty="0" smtClean="0"/>
              <a:t>. На окраине Белой </a:t>
            </a:r>
            <a:r>
              <a:rPr lang="ru-RU" sz="2000" dirty="0" err="1" smtClean="0"/>
              <a:t>Цыла</a:t>
            </a:r>
            <a:r>
              <a:rPr lang="ru-RU" sz="2000" dirty="0" smtClean="0"/>
              <a:t> Александрия, летний дворец </a:t>
            </a:r>
            <a:r>
              <a:rPr lang="ru-RU" sz="2000" dirty="0" err="1" smtClean="0"/>
              <a:t>Браницких</a:t>
            </a:r>
            <a:r>
              <a:rPr lang="ru-RU" sz="2000" dirty="0" smtClean="0"/>
              <a:t>, с одним из лучших парков не только России, но и Европы. Это был стиль барокко.</a:t>
            </a:r>
            <a:endParaRPr lang="ru-RU" sz="2000" dirty="0"/>
          </a:p>
        </p:txBody>
      </p:sp>
      <p:pic>
        <p:nvPicPr>
          <p:cNvPr id="4" name="Содержимое 3" descr="oleks10_10_6.jpg"/>
          <p:cNvPicPr>
            <a:picLocks noGrp="1" noChangeAspect="1"/>
          </p:cNvPicPr>
          <p:nvPr>
            <p:ph idx="1"/>
          </p:nvPr>
        </p:nvPicPr>
        <p:blipFill>
          <a:blip r:embed="rId2"/>
          <a:stretch>
            <a:fillRect/>
          </a:stretch>
        </p:blipFill>
        <p:spPr>
          <a:xfrm>
            <a:off x="928662" y="2714620"/>
            <a:ext cx="7366000" cy="3759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1322</Words>
  <PresentationFormat>Экран (4:3)</PresentationFormat>
  <Paragraphs>40</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«ПАРК «ОЛЕКСАНДРІЯ»:МИНУЛЕ, СЬОГОДЕННЯ, МАЙБУТНЄ…» </vt:lpstr>
      <vt:lpstr>Центральний вхід до парку</vt:lpstr>
      <vt:lpstr>Слайд 3</vt:lpstr>
      <vt:lpstr>Дендрологічний парк "Олександрія" розташований у місті Біла Церква у Київській області. Парк було закладено у 80-х роках 18 століття графом Ксаверієм Браницьким. Названо на честь дружини графа - Олександри. Нині "Олександрія" офіційно вважається найбільшим (площа близько 406 га) та найстарішим дендропарком України.</vt:lpstr>
      <vt:lpstr> У 1788 році на західній околиці Білої Церкви розпочалося будівництво парка "Олександрія". Спочатку графиня хотіла присвятити парк своєму дядькові (офіційна версія, за неофіційною - батькові) Григорію Потьомкіну, який помер у 1791 році. Вона навіть замовила проект мавзолею щоб перепоховати Потьомкіна в Білій Церкві. Але після смерті Катерини ІІ (1796 р.) Браницькі потрапили в опалу до нового імператора Павла І. Той ненавидів усе пов’язане з Потьомкіним, тому щоб не накликати біду, про мавзолей довелося забути. А Біла Церква з того часу стала місцем постійного проживання Браницьких. </vt:lpstr>
      <vt:lpstr>В 90-х роках 18 століття до міста приїхав відомий французький архітектор-паркобудівник Мюффо, який і став автором генерального плану парка. Основним стилем "Олександрії" став модний на той час англійський, або ландшафтний.</vt:lpstr>
      <vt:lpstr>До середини XIX століття "Олександрія" перетворилася в один з найпрекрасніших пейзажних парків Російської імперії, з елементами романтизму та сентименталізму. З Північної Америки та Західної Європи у парк завозились рідкісні екзотичні рослини. В глибоких балках було споруджено каскади ставків, наповнених чистою джерельною водою, водоспади та фонтани. Із ставками пов'язана цікава легенда про те, як Браницькі наказали засадити береги отруйними рослинами, щоб вберегти ставки від вилову риби, яким інколи промишляли селяни. Ці рослині й дійсно було висаджено в парку (один із видів отруйного сумаху) але навряд чи проти селян. Ростуть вони на схилах балок парку і нині, але не варто їх боятись – головне не рвати.</vt:lpstr>
      <vt:lpstr>До 1861 року було впорядковано центральну та східну частини парку. Відміна кріпосного права та неможливість використання дармової праці кріпаків зупинили подальшу його розбудову. Але парк вже був справжнім шедевром. </vt:lpstr>
      <vt:lpstr>Ось що писав про нього видатний російський філософ Микола Бердяєв: «Браницкая была владелицей города Белая Церковь, у нее было 60 000 десятин в Киевской губернии, были дворцы в Варшаве, Париже, Ницце и Риме. Браницкие были родственники царской семьи. Дочь Екатерины II и Потемкина была выдана замуж за гетмана Малороссии Браницкого. На окраине Белой Цыла Александрия, летний дворец Браницких, с одним из лучших парков не только России, но и Европы. Это был стиль барокко.</vt:lpstr>
      <vt:lpstr>Минула розкіш палацово-паркового ансамблю збереглася на старовинних малюнках і літографіях. Авторами їх були і відомі художники, такі як Наполеон Орда та Вілібальд Ріхтер.</vt:lpstr>
      <vt:lpstr> Останній залишив після себе «Альбом Білоцерківський, документації місця та епохи», який знаходиться нині в Марії Рей з дому Потоцьких у замку Монтрезор у Франції.</vt:lpstr>
      <vt:lpstr>Альбом є великою книгою і містить 24 ілюстрації.</vt:lpstr>
      <vt:lpstr>Зеркальний став</vt:lpstr>
      <vt:lpstr>Під час громадянської війни "Олександрія" зазнала великих втрат - було частково або повністю зруйновано більшість архітектурних споруд. Від більшовицьких рук пішов у небуття «Дідинець» («Аустерія») – один з кращих палацових комплексів краю.</vt:lpstr>
      <vt:lpstr>1955 року в АН УРСР почалося створення проекту реставрації та розвитку парку. Проект передбачав два етапи робіт: перший - відновлення алейно-дорожної мережі та усіх вцілілих архітектурних споруд; другий - цілісне художнє ландшафтне оформлення території парку. Роботи в парку велись постійно до 90-х років. Останнє десятиліття ХХ століття в економічному плані було дуже скрутним для "Олександрії", але зараз ситуація почала змінюватись - відновились реставраційні роботи, почали з'являтись нові скульптури (які вже навіть встигли пошкодити вандали), повернулись лебеді.</vt:lpstr>
      <vt:lpstr>Велика галявина</vt:lpstr>
      <vt:lpstr>Гігантська тополя (осокір)</vt:lpstr>
      <vt:lpstr>Холодний став</vt:lpstr>
      <vt:lpstr>Будинок садівника </vt:lpstr>
      <vt:lpstr>При вході в "Олександрію" відвідувачів зустрічають погруддя Тараса Шевченка та Олександра Пушкіна. Поети бували в парку. Пушкін навіть написав тут частину  своєї поеми «Полтава»:  Тиха украинская ночь. Прозрачно небо. Звезды блещут. Своей дремоты превозмочь Не хочет воздух. Чуть трепещут Сребристых тополей листы. Луна спокойно с высоты Над Белой Церковью сияет И пышных гетманов сады И старый замок озаряет. </vt:lpstr>
      <vt:lpstr>Турецький будиночок. Вілібальд Ріхтер, 19 ст.</vt:lpstr>
      <vt:lpstr>Прямуючи від великої галявини на північний захід можна потрапити у діброву. Її площа 48 га. Деревостани основного масиву цієї ділянки парку (43 га) представлені дубами 200-річного віку, але трапляються екземпляри вік яких перевищує 300-400 років. Діброва парку унікальна і офіційно є головною його цінністю. В Україні такого старовікового й одночасно чистого насадження дуба більше немає. Але діброва цінна не лише для науковців-природоохоронців, вона заворожує і туристів.</vt:lpstr>
      <vt:lpstr>Мандруючи парком, відвідувачі звертають увагу на ставки, що надають йому особливої краси та неповторності. Їх у парку просто неймовірна кількість (загалом більше двох десятків, але більшість розташовані на закритій науковій території). Ставки розташовані каскадами у трьох великих балках, які зливаються з долиною Росі. Гладь водної поверхні з лебедями та дикими качками, неймовірна затишність узбережних балкових ландшафтів, дзюрчання струмків та гуркіт водоспадів створюють незабутнє враження.</vt:lpstr>
      <vt:lpstr>Дендропарк "Олександрія" є найбільшим в Україні, причому за останні роки його площа неухильно збільшується: в 2005 році він займав 201,5 га (і вже тоді був найбільшим), а в 2008 вже 297 га. 2009 року парку передали лісове урочище Голиндерня і парк став більшим ще на 108 га (загалом 405,6 га).</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«ПАРК «ОЛЕКСАНДРІЯ»:МИНУЛЕ, СЬОГОДЕННЯ, МАЙБУТНЄ…» </dc:title>
  <dc:creator>Администратор</dc:creator>
  <cp:lastModifiedBy>lenovo</cp:lastModifiedBy>
  <cp:revision>54</cp:revision>
  <dcterms:created xsi:type="dcterms:W3CDTF">2016-10-27T13:58:09Z</dcterms:created>
  <dcterms:modified xsi:type="dcterms:W3CDTF">2016-10-29T19:52:02Z</dcterms:modified>
</cp:coreProperties>
</file>