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0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26.09.2016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26.09.2016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26.09.2016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26.09.2016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26.09.2016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86808" cy="1714512"/>
          </a:xfrm>
        </p:spPr>
        <p:txBody>
          <a:bodyPr>
            <a:normAutofit/>
          </a:bodyPr>
          <a:lstStyle/>
          <a:p>
            <a:r>
              <a:rPr lang="uk-UA" dirty="0" smtClean="0"/>
              <a:t>Тема: Священні книги людства як пам’ятки культури і джерело літератури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643570" y="4429132"/>
            <a:ext cx="3043230" cy="169703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000" dirty="0" smtClean="0"/>
              <a:t>Підготувала:</a:t>
            </a:r>
          </a:p>
          <a:p>
            <a:pPr>
              <a:buNone/>
            </a:pPr>
            <a:r>
              <a:rPr lang="uk-UA" sz="2000" dirty="0" smtClean="0"/>
              <a:t>учитель БЗШ І-ІІІ ст. №15</a:t>
            </a:r>
          </a:p>
          <a:p>
            <a:pPr>
              <a:buNone/>
            </a:pPr>
            <a:r>
              <a:rPr lang="uk-UA" sz="2000" dirty="0" smtClean="0"/>
              <a:t>Кушніренко С. М.</a:t>
            </a:r>
            <a:endParaRPr lang="ru-RU" sz="2000" dirty="0"/>
          </a:p>
        </p:txBody>
      </p:sp>
      <p:pic>
        <p:nvPicPr>
          <p:cNvPr id="5" name="Рисунок 4" descr="img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37" y="2357430"/>
            <a:ext cx="5238787" cy="392909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1143000"/>
          </a:xfrm>
        </p:spPr>
        <p:txBody>
          <a:bodyPr/>
          <a:lstStyle/>
          <a:p>
            <a:r>
              <a:rPr lang="uk-UA" dirty="0" err="1" smtClean="0"/>
              <a:t>Біблія–</a:t>
            </a:r>
            <a:r>
              <a:rPr lang="uk-UA" dirty="0" smtClean="0"/>
              <a:t> священна книга християн</a:t>
            </a:r>
            <a:endParaRPr lang="ru-RU" dirty="0"/>
          </a:p>
        </p:txBody>
      </p:sp>
      <p:pic>
        <p:nvPicPr>
          <p:cNvPr id="4" name="Содержимое 3" descr="0_bible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1285860"/>
            <a:ext cx="9160976" cy="557214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5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" y="1"/>
            <a:ext cx="9144000" cy="6858000"/>
          </a:xfrm>
        </p:spPr>
      </p:pic>
      <p:pic>
        <p:nvPicPr>
          <p:cNvPr id="5" name="Рисунок 4" descr="img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14 (1)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img1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6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7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" y="1"/>
            <a:ext cx="9144000" cy="6858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8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" y="1"/>
            <a:ext cx="9144000" cy="6858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9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-357214"/>
            <a:ext cx="9429784" cy="7429552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Домашнє завдання: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 smtClean="0"/>
              <a:t>Написати твір-роздум </a:t>
            </a:r>
            <a:r>
              <a:rPr lang="uk-UA" dirty="0" err="1" smtClean="0"/>
              <a:t>“Як</a:t>
            </a:r>
            <a:r>
              <a:rPr lang="uk-UA" dirty="0" smtClean="0"/>
              <a:t> допомогти людству</a:t>
            </a:r>
          </a:p>
          <a:p>
            <a:r>
              <a:rPr lang="uk-UA" dirty="0" smtClean="0"/>
              <a:t>Воскреснути?”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Використані джерела: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Підручник  Волощук Євгенії  8 клас</a:t>
            </a:r>
          </a:p>
          <a:p>
            <a:r>
              <a:rPr lang="uk-UA" dirty="0" smtClean="0"/>
              <a:t>Ілюстрації </a:t>
            </a:r>
            <a:r>
              <a:rPr lang="en-US" dirty="0" err="1" smtClean="0"/>
              <a:t>Googl</a:t>
            </a:r>
            <a:r>
              <a:rPr lang="uk-UA" smtClean="0"/>
              <a:t>е</a:t>
            </a:r>
            <a:endParaRPr lang="uk-UA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85729"/>
            <a:ext cx="7815290" cy="1214445"/>
          </a:xfrm>
        </p:spPr>
        <p:txBody>
          <a:bodyPr>
            <a:normAutofit/>
          </a:bodyPr>
          <a:lstStyle/>
          <a:p>
            <a:r>
              <a:rPr lang="uk-UA" sz="2800" dirty="0" smtClean="0"/>
              <a:t>Священні книги як вихідна основа світових релігій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1500174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uk-UA" sz="2800" dirty="0" smtClean="0"/>
              <a:t>Людина, яка не знає минулого, не має майбутнього.</a:t>
            </a:r>
          </a:p>
          <a:p>
            <a:pPr algn="r"/>
            <a:r>
              <a:rPr lang="uk-UA" sz="2800" dirty="0" smtClean="0"/>
              <a:t>М. Костомаров</a:t>
            </a:r>
            <a:endParaRPr lang="ru-RU" sz="2800" dirty="0"/>
          </a:p>
        </p:txBody>
      </p:sp>
      <p:pic>
        <p:nvPicPr>
          <p:cNvPr id="4" name="Рисунок 3" descr="00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3071810"/>
            <a:ext cx="4191000" cy="31432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2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29114" cy="1868478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Священні книги пов’язані з віруваннями людей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1.gif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884543" y="500042"/>
            <a:ext cx="4259457" cy="6357958"/>
          </a:xfrm>
        </p:spPr>
      </p:pic>
      <p:pic>
        <p:nvPicPr>
          <p:cNvPr id="6" name="Рисунок 5" descr="Jaipur-India_n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2285992"/>
            <a:ext cx="2887584" cy="457200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_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41916" y="1600200"/>
            <a:ext cx="6498167" cy="487362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7424766" cy="725470"/>
          </a:xfrm>
        </p:spPr>
        <p:txBody>
          <a:bodyPr/>
          <a:lstStyle/>
          <a:p>
            <a:r>
              <a:rPr lang="uk-UA" dirty="0" smtClean="0"/>
              <a:t>Корова – священна тварина в індії</a:t>
            </a:r>
            <a:endParaRPr lang="ru-RU" dirty="0"/>
          </a:p>
        </p:txBody>
      </p:sp>
      <p:pic>
        <p:nvPicPr>
          <p:cNvPr id="4" name="Содержимое 3" descr="915-strannye-obychai-i-tradicii-indii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37788" y="1600200"/>
            <a:ext cx="7306423" cy="487362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Буддизм—релігія</a:t>
            </a:r>
            <a:r>
              <a:rPr lang="uk-UA" dirty="0" smtClean="0"/>
              <a:t> в Індії</a:t>
            </a:r>
            <a:endParaRPr lang="ru-RU" dirty="0"/>
          </a:p>
        </p:txBody>
      </p:sp>
      <p:pic>
        <p:nvPicPr>
          <p:cNvPr id="4" name="Содержимое 3" descr="trimurti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14348" y="1974292"/>
            <a:ext cx="3439540" cy="4883708"/>
          </a:xfrm>
        </p:spPr>
      </p:pic>
      <p:sp>
        <p:nvSpPr>
          <p:cNvPr id="5" name="TextBox 4"/>
          <p:cNvSpPr txBox="1"/>
          <p:nvPr/>
        </p:nvSpPr>
        <p:spPr>
          <a:xfrm>
            <a:off x="4857752" y="2786058"/>
            <a:ext cx="37106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Мова написання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вед—санскрит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3714752"/>
            <a:ext cx="4258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санкриту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“веда”—священне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знання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57752" y="4500570"/>
            <a:ext cx="3940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Час появи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вед—ІІ—І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тис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 н. 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" y="1"/>
            <a:ext cx="9144000" cy="68580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88</TotalTime>
  <Words>108</Words>
  <PresentationFormat>Экран (4:3)</PresentationFormat>
  <Paragraphs>20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Эркер</vt:lpstr>
      <vt:lpstr>Тема: Священні книги людства як пам’ятки культури і джерело літератури</vt:lpstr>
      <vt:lpstr>Священні книги як вихідна основа світових релігій</vt:lpstr>
      <vt:lpstr>Слайд 3</vt:lpstr>
      <vt:lpstr>Слайд 4</vt:lpstr>
      <vt:lpstr>Священні книги пов’язані з віруваннями людей</vt:lpstr>
      <vt:lpstr>Слайд 6</vt:lpstr>
      <vt:lpstr>Корова – священна тварина в індії</vt:lpstr>
      <vt:lpstr>Буддизм—релігія в Індії</vt:lpstr>
      <vt:lpstr>Слайд 9</vt:lpstr>
      <vt:lpstr>Біблія– священна книга християн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Домашнє завдання:</vt:lpstr>
      <vt:lpstr>Використані джерела: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Священні книги як вихідна основа світових релігій</dc:title>
  <dc:creator>Администратор</dc:creator>
  <cp:lastModifiedBy>lenovo</cp:lastModifiedBy>
  <cp:revision>32</cp:revision>
  <dcterms:created xsi:type="dcterms:W3CDTF">2016-09-26T16:38:57Z</dcterms:created>
  <dcterms:modified xsi:type="dcterms:W3CDTF">2016-09-26T18:30:03Z</dcterms:modified>
</cp:coreProperties>
</file>